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2"/>
  </p:sldMasterIdLst>
  <p:notesMasterIdLst>
    <p:notesMasterId r:id="rId35"/>
  </p:notesMasterIdLst>
  <p:handoutMasterIdLst>
    <p:handoutMasterId r:id="rId36"/>
  </p:handoutMasterIdLst>
  <p:sldIdLst>
    <p:sldId id="256" r:id="rId3"/>
    <p:sldId id="257" r:id="rId4"/>
    <p:sldId id="264" r:id="rId5"/>
    <p:sldId id="265" r:id="rId6"/>
    <p:sldId id="267" r:id="rId7"/>
    <p:sldId id="268" r:id="rId8"/>
    <p:sldId id="270" r:id="rId9"/>
    <p:sldId id="277" r:id="rId10"/>
    <p:sldId id="280" r:id="rId11"/>
    <p:sldId id="281" r:id="rId12"/>
    <p:sldId id="282" r:id="rId13"/>
    <p:sldId id="283" r:id="rId14"/>
    <p:sldId id="284" r:id="rId15"/>
    <p:sldId id="285" r:id="rId16"/>
    <p:sldId id="286" r:id="rId17"/>
    <p:sldId id="287" r:id="rId18"/>
    <p:sldId id="271" r:id="rId19"/>
    <p:sldId id="272" r:id="rId20"/>
    <p:sldId id="273" r:id="rId21"/>
    <p:sldId id="288" r:id="rId22"/>
    <p:sldId id="289" r:id="rId23"/>
    <p:sldId id="290" r:id="rId24"/>
    <p:sldId id="291" r:id="rId25"/>
    <p:sldId id="292" r:id="rId26"/>
    <p:sldId id="294" r:id="rId27"/>
    <p:sldId id="274" r:id="rId28"/>
    <p:sldId id="266" r:id="rId29"/>
    <p:sldId id="278" r:id="rId30"/>
    <p:sldId id="269" r:id="rId31"/>
    <p:sldId id="275" r:id="rId32"/>
    <p:sldId id="276" r:id="rId33"/>
    <p:sldId id="279" r:id="rId3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12" autoAdjust="0"/>
  </p:normalViewPr>
  <p:slideViewPr>
    <p:cSldViewPr>
      <p:cViewPr varScale="1">
        <p:scale>
          <a:sx n="110" d="100"/>
          <a:sy n="110" d="100"/>
        </p:scale>
        <p:origin x="164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29" tIns="45715" rIns="91429" bIns="45715" rtlCol="0"/>
          <a:lstStyle>
            <a:lvl1pPr algn="l">
              <a:defRPr sz="1200"/>
            </a:lvl1pPr>
          </a:lstStyle>
          <a:p>
            <a:endParaRPr lang="nb-NO"/>
          </a:p>
        </p:txBody>
      </p:sp>
      <p:sp>
        <p:nvSpPr>
          <p:cNvPr id="3" name="Plassholder for dato 2"/>
          <p:cNvSpPr>
            <a:spLocks noGrp="1"/>
          </p:cNvSpPr>
          <p:nvPr>
            <p:ph type="dt" sz="quarter" idx="1"/>
          </p:nvPr>
        </p:nvSpPr>
        <p:spPr>
          <a:xfrm>
            <a:off x="3849689" y="0"/>
            <a:ext cx="2946400" cy="496888"/>
          </a:xfrm>
          <a:prstGeom prst="rect">
            <a:avLst/>
          </a:prstGeom>
        </p:spPr>
        <p:txBody>
          <a:bodyPr vert="horz" lIns="91429" tIns="45715" rIns="91429" bIns="45715" rtlCol="0"/>
          <a:lstStyle>
            <a:lvl1pPr algn="r">
              <a:defRPr sz="1200"/>
            </a:lvl1pPr>
          </a:lstStyle>
          <a:p>
            <a:fld id="{CD5998F3-043C-4BCC-A01B-F0F6C3C7BC70}" type="datetimeFigureOut">
              <a:rPr lang="nb-NO" smtClean="0"/>
              <a:t>15.02.2014</a:t>
            </a:fld>
            <a:endParaRPr lang="nb-NO"/>
          </a:p>
        </p:txBody>
      </p:sp>
      <p:sp>
        <p:nvSpPr>
          <p:cNvPr id="4" name="Plassholder for bunntekst 3"/>
          <p:cNvSpPr>
            <a:spLocks noGrp="1"/>
          </p:cNvSpPr>
          <p:nvPr>
            <p:ph type="ftr" sz="quarter" idx="2"/>
          </p:nvPr>
        </p:nvSpPr>
        <p:spPr>
          <a:xfrm>
            <a:off x="0" y="9428164"/>
            <a:ext cx="2946400" cy="496887"/>
          </a:xfrm>
          <a:prstGeom prst="rect">
            <a:avLst/>
          </a:prstGeom>
        </p:spPr>
        <p:txBody>
          <a:bodyPr vert="horz" lIns="91429" tIns="45715" rIns="91429" bIns="45715" rtlCol="0" anchor="b"/>
          <a:lstStyle>
            <a:lvl1pPr algn="l">
              <a:defRPr sz="1200"/>
            </a:lvl1pPr>
          </a:lstStyle>
          <a:p>
            <a:endParaRPr lang="nb-NO"/>
          </a:p>
        </p:txBody>
      </p:sp>
      <p:sp>
        <p:nvSpPr>
          <p:cNvPr id="5" name="Plassholder for lysbildenummer 4"/>
          <p:cNvSpPr>
            <a:spLocks noGrp="1"/>
          </p:cNvSpPr>
          <p:nvPr>
            <p:ph type="sldNum" sz="quarter" idx="3"/>
          </p:nvPr>
        </p:nvSpPr>
        <p:spPr>
          <a:xfrm>
            <a:off x="3849689" y="9428164"/>
            <a:ext cx="2946400" cy="496887"/>
          </a:xfrm>
          <a:prstGeom prst="rect">
            <a:avLst/>
          </a:prstGeom>
        </p:spPr>
        <p:txBody>
          <a:bodyPr vert="horz" lIns="91429" tIns="45715" rIns="91429" bIns="45715" rtlCol="0" anchor="b"/>
          <a:lstStyle>
            <a:lvl1pPr algn="r">
              <a:defRPr sz="1200"/>
            </a:lvl1pPr>
          </a:lstStyle>
          <a:p>
            <a:fld id="{0B648B20-E2B8-4084-9F10-6CFFBEE4D9AB}" type="slidenum">
              <a:rPr lang="nb-NO" smtClean="0"/>
              <a:t>‹#›</a:t>
            </a:fld>
            <a:endParaRPr lang="nb-NO"/>
          </a:p>
        </p:txBody>
      </p:sp>
    </p:spTree>
    <p:extLst>
      <p:ext uri="{BB962C8B-B14F-4D97-AF65-F5344CB8AC3E}">
        <p14:creationId xmlns:p14="http://schemas.microsoft.com/office/powerpoint/2010/main" val="3527396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0990" tIns="45496" rIns="90990" bIns="45496" rtlCol="0"/>
          <a:lstStyle>
            <a:lvl1pPr algn="l" latinLnBrk="0">
              <a:defRPr lang="nb-NO" sz="1200"/>
            </a:lvl1pPr>
          </a:lstStyle>
          <a:p>
            <a:endParaRPr lang="nb-NO"/>
          </a:p>
        </p:txBody>
      </p:sp>
      <p:sp>
        <p:nvSpPr>
          <p:cNvPr id="3" name="Date Placeholder 2"/>
          <p:cNvSpPr>
            <a:spLocks noGrp="1"/>
          </p:cNvSpPr>
          <p:nvPr>
            <p:ph type="dt" idx="1"/>
          </p:nvPr>
        </p:nvSpPr>
        <p:spPr>
          <a:xfrm>
            <a:off x="3850444" y="1"/>
            <a:ext cx="2945659" cy="496332"/>
          </a:xfrm>
          <a:prstGeom prst="rect">
            <a:avLst/>
          </a:prstGeom>
        </p:spPr>
        <p:txBody>
          <a:bodyPr vert="horz" lIns="90990" tIns="45496" rIns="90990" bIns="45496" rtlCol="0"/>
          <a:lstStyle>
            <a:lvl1pPr algn="r" latinLnBrk="0">
              <a:defRPr lang="nb-NO" sz="1200"/>
            </a:lvl1pPr>
          </a:lstStyle>
          <a:p>
            <a:fld id="{3842907C-D0AA-4C58-9F94-58B40AD65B29}" type="datetimeFigureOut">
              <a:rPr lang="nb-NO"/>
              <a:pPr/>
              <a:t>15.02.2014</a:t>
            </a:fld>
            <a:endParaRPr lang="nb-NO"/>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0990" tIns="45496" rIns="90990" bIns="45496" rtlCol="0" anchor="ctr"/>
          <a:lstStyle/>
          <a:p>
            <a:endParaRPr lang="nb-NO"/>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0990" tIns="45496" rIns="90990" bIns="45496"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Footer Placeholder 5"/>
          <p:cNvSpPr>
            <a:spLocks noGrp="1"/>
          </p:cNvSpPr>
          <p:nvPr>
            <p:ph type="ftr" sz="quarter" idx="4"/>
          </p:nvPr>
        </p:nvSpPr>
        <p:spPr>
          <a:xfrm>
            <a:off x="0" y="9428585"/>
            <a:ext cx="2945659" cy="496332"/>
          </a:xfrm>
          <a:prstGeom prst="rect">
            <a:avLst/>
          </a:prstGeom>
        </p:spPr>
        <p:txBody>
          <a:bodyPr vert="horz" lIns="90990" tIns="45496" rIns="90990" bIns="45496" rtlCol="0" anchor="b"/>
          <a:lstStyle>
            <a:lvl1pPr algn="l" latinLnBrk="0">
              <a:defRPr lang="nb-NO" sz="1200"/>
            </a:lvl1pPr>
          </a:lstStyle>
          <a:p>
            <a:endParaRPr lang="nb-NO"/>
          </a:p>
        </p:txBody>
      </p:sp>
      <p:sp>
        <p:nvSpPr>
          <p:cNvPr id="7" name="Slide Number Placeholder 6"/>
          <p:cNvSpPr>
            <a:spLocks noGrp="1"/>
          </p:cNvSpPr>
          <p:nvPr>
            <p:ph type="sldNum" sz="quarter" idx="5"/>
          </p:nvPr>
        </p:nvSpPr>
        <p:spPr>
          <a:xfrm>
            <a:off x="3850444" y="9428585"/>
            <a:ext cx="2945659" cy="496332"/>
          </a:xfrm>
          <a:prstGeom prst="rect">
            <a:avLst/>
          </a:prstGeom>
        </p:spPr>
        <p:txBody>
          <a:bodyPr vert="horz" lIns="90990" tIns="45496" rIns="90990" bIns="45496" rtlCol="0" anchor="b"/>
          <a:lstStyle>
            <a:lvl1pPr algn="r" latinLnBrk="0">
              <a:defRPr lang="nb-NO" sz="1200"/>
            </a:lvl1pPr>
          </a:lstStyle>
          <a:p>
            <a:fld id="{1D76769E-C829-4283-B80E-CB90D995C291}" type="slidenum">
              <a:rPr/>
              <a:pPr/>
              <a:t>‹#›</a:t>
            </a:fld>
            <a:endParaRPr lang="nb-NO"/>
          </a:p>
        </p:txBody>
      </p:sp>
    </p:spTree>
    <p:extLst>
      <p:ext uri="{BB962C8B-B14F-4D97-AF65-F5344CB8AC3E}">
        <p14:creationId xmlns:p14="http://schemas.microsoft.com/office/powerpoint/2010/main" val="3524441153"/>
      </p:ext>
    </p:extLst>
  </p:cSld>
  <p:clrMap bg1="lt1" tx1="dk1" bg2="lt2" tx2="dk2" accent1="accent1" accent2="accent2" accent3="accent3" accent4="accent4" accent5="accent5" accent6="accent6" hlink="hlink" folHlink="folHlink"/>
  <p:notesStyle>
    <a:lvl1pPr marL="0" algn="l" rtl="0" latinLnBrk="0">
      <a:defRPr lang="nb-NO" sz="1200" kern="1200">
        <a:solidFill>
          <a:schemeClr val="tx1"/>
        </a:solidFill>
        <a:latin typeface="+mn-lt"/>
        <a:ea typeface="+mn-ea"/>
        <a:cs typeface="+mn-cs"/>
      </a:defRPr>
    </a:lvl1pPr>
    <a:lvl2pPr marL="457200" algn="l" rtl="0">
      <a:defRPr lang="nb-NO" sz="1200" kern="1200">
        <a:solidFill>
          <a:schemeClr val="tx1"/>
        </a:solidFill>
        <a:latin typeface="+mn-lt"/>
        <a:ea typeface="+mn-ea"/>
        <a:cs typeface="+mn-cs"/>
      </a:defRPr>
    </a:lvl2pPr>
    <a:lvl3pPr marL="914400" algn="l" rtl="0">
      <a:defRPr lang="nb-NO" sz="1200" kern="1200">
        <a:solidFill>
          <a:schemeClr val="tx1"/>
        </a:solidFill>
        <a:latin typeface="+mn-lt"/>
        <a:ea typeface="+mn-ea"/>
        <a:cs typeface="+mn-cs"/>
      </a:defRPr>
    </a:lvl3pPr>
    <a:lvl4pPr marL="1371600" algn="l" rtl="0">
      <a:defRPr lang="nb-NO" sz="1200" kern="1200">
        <a:solidFill>
          <a:schemeClr val="tx1"/>
        </a:solidFill>
        <a:latin typeface="+mn-lt"/>
        <a:ea typeface="+mn-ea"/>
        <a:cs typeface="+mn-cs"/>
      </a:defRPr>
    </a:lvl4pPr>
    <a:lvl5pPr marL="1828800" algn="l" rtl="0">
      <a:defRPr lang="nb-NO" sz="1200" kern="1200">
        <a:solidFill>
          <a:schemeClr val="tx1"/>
        </a:solidFill>
        <a:latin typeface="+mn-lt"/>
        <a:ea typeface="+mn-ea"/>
        <a:cs typeface="+mn-cs"/>
      </a:defRPr>
    </a:lvl5pPr>
    <a:lvl6pPr marL="2286000" algn="l" rtl="0">
      <a:defRPr lang="nb-NO" sz="1200" kern="1200">
        <a:solidFill>
          <a:schemeClr val="tx1"/>
        </a:solidFill>
        <a:latin typeface="+mn-lt"/>
        <a:ea typeface="+mn-ea"/>
        <a:cs typeface="+mn-cs"/>
      </a:defRPr>
    </a:lvl6pPr>
    <a:lvl7pPr marL="2743200" algn="l" rtl="0">
      <a:defRPr lang="nb-NO" sz="1200" kern="1200">
        <a:solidFill>
          <a:schemeClr val="tx1"/>
        </a:solidFill>
        <a:latin typeface="+mn-lt"/>
        <a:ea typeface="+mn-ea"/>
        <a:cs typeface="+mn-cs"/>
      </a:defRPr>
    </a:lvl7pPr>
    <a:lvl8pPr marL="3200400" algn="l" rtl="0">
      <a:defRPr lang="nb-NO" sz="1200" kern="1200">
        <a:solidFill>
          <a:schemeClr val="tx1"/>
        </a:solidFill>
        <a:latin typeface="+mn-lt"/>
        <a:ea typeface="+mn-ea"/>
        <a:cs typeface="+mn-cs"/>
      </a:defRPr>
    </a:lvl8pPr>
    <a:lvl9pPr marL="3657600" algn="l" rtl="0">
      <a:defRPr lang="nb-NO"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a:p>
        </p:txBody>
      </p:sp>
      <p:sp>
        <p:nvSpPr>
          <p:cNvPr id="4" name="Slide Number Placeholder 3"/>
          <p:cNvSpPr>
            <a:spLocks noGrp="1"/>
          </p:cNvSpPr>
          <p:nvPr>
            <p:ph type="sldNum" sz="quarter" idx="10"/>
          </p:nvPr>
        </p:nvSpPr>
        <p:spPr/>
        <p:txBody>
          <a:bodyPr/>
          <a:lstStyle/>
          <a:p>
            <a:fld id="{1D76769E-C829-4283-B80E-CB90D995C291}" type="slidenum">
              <a:rPr lang="nb-NO" smtClean="0"/>
              <a:pPr/>
              <a:t>1</a:t>
            </a:fld>
            <a:endParaRPr lang="nb-NO"/>
          </a:p>
        </p:txBody>
      </p:sp>
    </p:spTree>
    <p:extLst>
      <p:ext uri="{BB962C8B-B14F-4D97-AF65-F5344CB8AC3E}">
        <p14:creationId xmlns:p14="http://schemas.microsoft.com/office/powerpoint/2010/main" val="345510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Prosessen ser ut til å gå greit.</a:t>
            </a:r>
          </a:p>
          <a:p>
            <a:r>
              <a:rPr lang="nb-NO" dirty="0"/>
              <a:t>Landbruksinteressene og hensynet til de enkelte grunneiere virker å bli ivaretatt.</a:t>
            </a:r>
          </a:p>
          <a:p>
            <a:endParaRPr lang="nb-NO" dirty="0"/>
          </a:p>
        </p:txBody>
      </p:sp>
      <p:sp>
        <p:nvSpPr>
          <p:cNvPr id="4" name="Plassholder for lysbildenummer 3"/>
          <p:cNvSpPr>
            <a:spLocks noGrp="1"/>
          </p:cNvSpPr>
          <p:nvPr>
            <p:ph type="sldNum" sz="quarter" idx="10"/>
          </p:nvPr>
        </p:nvSpPr>
        <p:spPr/>
        <p:txBody>
          <a:bodyPr/>
          <a:lstStyle/>
          <a:p>
            <a:fld id="{EB5ACEDB-6990-49CB-9283-1685BE266E3D}" type="slidenum">
              <a:rPr lang="nb-NO" smtClean="0"/>
              <a:t>16</a:t>
            </a:fld>
            <a:endParaRPr lang="nb-NO"/>
          </a:p>
        </p:txBody>
      </p:sp>
    </p:spTree>
    <p:extLst>
      <p:ext uri="{BB962C8B-B14F-4D97-AF65-F5344CB8AC3E}">
        <p14:creationId xmlns:p14="http://schemas.microsoft.com/office/powerpoint/2010/main" val="3400299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a:p>
        </p:txBody>
      </p:sp>
      <p:sp>
        <p:nvSpPr>
          <p:cNvPr id="4" name="Slide Number Placeholder 3"/>
          <p:cNvSpPr>
            <a:spLocks noGrp="1"/>
          </p:cNvSpPr>
          <p:nvPr>
            <p:ph type="sldNum" sz="quarter" idx="10"/>
          </p:nvPr>
        </p:nvSpPr>
        <p:spPr/>
        <p:txBody>
          <a:bodyPr/>
          <a:lstStyle/>
          <a:p>
            <a:fld id="{1D76769E-C829-4283-B80E-CB90D995C291}" type="slidenum">
              <a:rPr lang="nb-NO" smtClean="0"/>
              <a:pPr/>
              <a:t>2</a:t>
            </a:fld>
            <a:endParaRPr lang="nb-NO"/>
          </a:p>
        </p:txBody>
      </p:sp>
    </p:spTree>
    <p:extLst>
      <p:ext uri="{BB962C8B-B14F-4D97-AF65-F5344CB8AC3E}">
        <p14:creationId xmlns:p14="http://schemas.microsoft.com/office/powerpoint/2010/main" val="128699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Da</a:t>
            </a:r>
            <a:r>
              <a:rPr lang="nb-NO" baseline="0" dirty="0" smtClean="0"/>
              <a:t> det er begrenset hvor dype dykk vi har kunnet gjort i den svært omfattende materien, så kommer det ikke her noen fasit.</a:t>
            </a:r>
          </a:p>
          <a:p>
            <a:r>
              <a:rPr lang="nb-NO" baseline="0" dirty="0" smtClean="0"/>
              <a:t>Vi tillater oss imidlertid å peke på en del punkter hvor det kan gjøres noen grep, stilles krav evt. stilles spørsmål til tiltakshaver.</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EB5ACEDB-6990-49CB-9283-1685BE266E3D}" type="slidenum">
              <a:rPr lang="nb-NO" smtClean="0"/>
              <a:t>9</a:t>
            </a:fld>
            <a:endParaRPr lang="nb-NO"/>
          </a:p>
        </p:txBody>
      </p:sp>
    </p:spTree>
    <p:extLst>
      <p:ext uri="{BB962C8B-B14F-4D97-AF65-F5344CB8AC3E}">
        <p14:creationId xmlns:p14="http://schemas.microsoft.com/office/powerpoint/2010/main" val="272044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smtClean="0"/>
          </a:p>
          <a:p>
            <a:r>
              <a:rPr lang="nb-NO" dirty="0" smtClean="0"/>
              <a:t>Pkt. 1	OK</a:t>
            </a:r>
          </a:p>
          <a:p>
            <a:r>
              <a:rPr lang="nb-NO" dirty="0" smtClean="0"/>
              <a:t>Pkt. 2	Antas å gjelde innenfor plankartet. OK. Ingen typiske</a:t>
            </a:r>
            <a:r>
              <a:rPr lang="nb-NO" baseline="0" dirty="0" smtClean="0"/>
              <a:t> boliger der, selv om beboelse er aktuelt.</a:t>
            </a:r>
            <a:endParaRPr lang="nb-NO" dirty="0" smtClean="0"/>
          </a:p>
          <a:p>
            <a:r>
              <a:rPr lang="nb-NO" dirty="0" smtClean="0"/>
              <a:t>Pkt. 3	Uklart ansvar.</a:t>
            </a:r>
            <a:r>
              <a:rPr lang="nb-NO" baseline="0" dirty="0" smtClean="0"/>
              <a:t>. Lydklasse C vil antakeligvis ivareta beboerne bedre ift. beskyttelse mot støy, og også gi bedre muligheter til innløsning og reetablering i 	et mindre støyutsatt område. Ikke unaturlig om kommunen krever at lydklasse C, som er utg.pkt. for nye boliger, også legges til grunn ift. gamle boliger. Alt. bør 	det kreves en begrunnelse utover det rent økonomiske</a:t>
            </a:r>
          </a:p>
          <a:p>
            <a:r>
              <a:rPr lang="nb-NO" baseline="0" dirty="0" smtClean="0"/>
              <a:t>Pkt. 4	</a:t>
            </a:r>
            <a:r>
              <a:rPr lang="nb-NO" dirty="0" smtClean="0"/>
              <a:t>Her</a:t>
            </a:r>
            <a:r>
              <a:rPr lang="nb-NO" baseline="0" dirty="0" smtClean="0"/>
              <a:t> bør det vurderes angitt en frist som strekker seg til det tidspunktet hvor flyene har landet, og støyen oppstår, slik at eiendommens eier har mulighet til å 	vurdere den reelle situasjonen før de bestemmer seg for hva de vil gjøre.</a:t>
            </a:r>
          </a:p>
          <a:p>
            <a:r>
              <a:rPr lang="nb-NO" dirty="0" smtClean="0"/>
              <a:t>Pkt. 5	Tiltakshenvisningen</a:t>
            </a:r>
            <a:r>
              <a:rPr lang="nb-NO" baseline="0" dirty="0" smtClean="0"/>
              <a:t> er vag. Hva slags tiltak, hvilken type avtale osv.</a:t>
            </a:r>
            <a:endParaRPr lang="nb-NO" dirty="0"/>
          </a:p>
        </p:txBody>
      </p:sp>
      <p:sp>
        <p:nvSpPr>
          <p:cNvPr id="4" name="Plassholder for lysbildenummer 3"/>
          <p:cNvSpPr>
            <a:spLocks noGrp="1"/>
          </p:cNvSpPr>
          <p:nvPr>
            <p:ph type="sldNum" sz="quarter" idx="10"/>
          </p:nvPr>
        </p:nvSpPr>
        <p:spPr/>
        <p:txBody>
          <a:bodyPr/>
          <a:lstStyle/>
          <a:p>
            <a:fld id="{EB5ACEDB-6990-49CB-9283-1685BE266E3D}" type="slidenum">
              <a:rPr lang="nb-NO" smtClean="0"/>
              <a:t>10</a:t>
            </a:fld>
            <a:endParaRPr lang="nb-NO"/>
          </a:p>
        </p:txBody>
      </p:sp>
    </p:spTree>
    <p:extLst>
      <p:ext uri="{BB962C8B-B14F-4D97-AF65-F5344CB8AC3E}">
        <p14:creationId xmlns:p14="http://schemas.microsoft.com/office/powerpoint/2010/main" val="3582924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EB5ACEDB-6990-49CB-9283-1685BE266E3D}" type="slidenum">
              <a:rPr lang="nb-NO" smtClean="0"/>
              <a:t>11</a:t>
            </a:fld>
            <a:endParaRPr lang="nb-NO"/>
          </a:p>
        </p:txBody>
      </p:sp>
    </p:spTree>
    <p:extLst>
      <p:ext uri="{BB962C8B-B14F-4D97-AF65-F5344CB8AC3E}">
        <p14:creationId xmlns:p14="http://schemas.microsoft.com/office/powerpoint/2010/main" val="1111837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Både i kommuneplanens arealdel og i reguleringsplanen er det mulighet for å knytte bestemmelser som</a:t>
            </a:r>
            <a:r>
              <a:rPr lang="nb-NO" baseline="0" dirty="0" smtClean="0"/>
              <a:t> sikrer mot </a:t>
            </a:r>
            <a:r>
              <a:rPr lang="nb-NO" baseline="0" dirty="0" err="1" smtClean="0"/>
              <a:t>riving</a:t>
            </a:r>
            <a:r>
              <a:rPr lang="nb-NO" baseline="0" dirty="0" smtClean="0"/>
              <a:t>.</a:t>
            </a:r>
          </a:p>
          <a:p>
            <a:r>
              <a:rPr lang="nb-NO" baseline="0" dirty="0" smtClean="0"/>
              <a:t>Hensynssoner/planbestemmelser.</a:t>
            </a:r>
            <a:endParaRPr lang="nb-NO" dirty="0"/>
          </a:p>
        </p:txBody>
      </p:sp>
      <p:sp>
        <p:nvSpPr>
          <p:cNvPr id="4" name="Plassholder for lysbildenummer 3"/>
          <p:cNvSpPr>
            <a:spLocks noGrp="1"/>
          </p:cNvSpPr>
          <p:nvPr>
            <p:ph type="sldNum" sz="quarter" idx="10"/>
          </p:nvPr>
        </p:nvSpPr>
        <p:spPr/>
        <p:txBody>
          <a:bodyPr/>
          <a:lstStyle/>
          <a:p>
            <a:fld id="{EB5ACEDB-6990-49CB-9283-1685BE266E3D}" type="slidenum">
              <a:rPr lang="nb-NO" smtClean="0"/>
              <a:t>12</a:t>
            </a:fld>
            <a:endParaRPr lang="nb-NO"/>
          </a:p>
        </p:txBody>
      </p:sp>
    </p:spTree>
    <p:extLst>
      <p:ext uri="{BB962C8B-B14F-4D97-AF65-F5344CB8AC3E}">
        <p14:creationId xmlns:p14="http://schemas.microsoft.com/office/powerpoint/2010/main" val="1042127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Hovedregelen</a:t>
            </a:r>
            <a:r>
              <a:rPr lang="nb-NO" baseline="0" dirty="0" smtClean="0"/>
              <a:t> ift. </a:t>
            </a:r>
            <a:r>
              <a:rPr lang="nb-NO" baseline="0" dirty="0" err="1" smtClean="0"/>
              <a:t>riving</a:t>
            </a:r>
            <a:r>
              <a:rPr lang="nb-NO" baseline="0" dirty="0" smtClean="0"/>
              <a:t>: </a:t>
            </a:r>
            <a:r>
              <a:rPr lang="nb-NO" dirty="0" smtClean="0"/>
              <a:t>Plan-</a:t>
            </a:r>
            <a:r>
              <a:rPr lang="nb-NO" baseline="0" dirty="0" smtClean="0"/>
              <a:t> og bygningsloven § 20-1, bokstav e, jf. a. Krever søknad og tillatelse.</a:t>
            </a:r>
          </a:p>
          <a:p>
            <a:r>
              <a:rPr lang="nb-NO" baseline="0" dirty="0" smtClean="0"/>
              <a:t>Tillatelse gis som regel dersom ikke det kan vises til vernebestemmelser eller andre gode argumenter.</a:t>
            </a:r>
          </a:p>
          <a:p>
            <a:r>
              <a:rPr lang="nb-NO" baseline="0" dirty="0" smtClean="0"/>
              <a:t>Vilkår om kildesortering av bygningsavfall mv. </a:t>
            </a:r>
            <a:endParaRPr lang="nb-NO" dirty="0"/>
          </a:p>
        </p:txBody>
      </p:sp>
      <p:sp>
        <p:nvSpPr>
          <p:cNvPr id="4" name="Plassholder for lysbildenummer 3"/>
          <p:cNvSpPr>
            <a:spLocks noGrp="1"/>
          </p:cNvSpPr>
          <p:nvPr>
            <p:ph type="sldNum" sz="quarter" idx="10"/>
          </p:nvPr>
        </p:nvSpPr>
        <p:spPr/>
        <p:txBody>
          <a:bodyPr/>
          <a:lstStyle/>
          <a:p>
            <a:fld id="{EB5ACEDB-6990-49CB-9283-1685BE266E3D}" type="slidenum">
              <a:rPr lang="nb-NO" smtClean="0"/>
              <a:t>13</a:t>
            </a:fld>
            <a:endParaRPr lang="nb-NO"/>
          </a:p>
        </p:txBody>
      </p:sp>
    </p:spTree>
    <p:extLst>
      <p:ext uri="{BB962C8B-B14F-4D97-AF65-F5344CB8AC3E}">
        <p14:creationId xmlns:p14="http://schemas.microsoft.com/office/powerpoint/2010/main" val="888111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Hensynssoner</a:t>
            </a:r>
            <a:r>
              <a:rPr lang="nb-NO" baseline="0" dirty="0" smtClean="0"/>
              <a:t> kan etableres, f.eks. etter § 11-8, bokstav c, hensynssone landbruk, eller bevaring av kulturmiljø, med påfølgende bestemmelser/retningslinjer.</a:t>
            </a:r>
          </a:p>
          <a:p>
            <a:r>
              <a:rPr lang="nb-NO" baseline="0" dirty="0" smtClean="0"/>
              <a:t>Disse kan inneholde begrensinger om </a:t>
            </a:r>
            <a:r>
              <a:rPr lang="nb-NO" baseline="0" dirty="0" err="1" smtClean="0"/>
              <a:t>riving</a:t>
            </a:r>
            <a:r>
              <a:rPr lang="nb-NO" baseline="0" dirty="0" smtClean="0"/>
              <a:t>.</a:t>
            </a:r>
          </a:p>
          <a:p>
            <a:endParaRPr lang="nb-NO" baseline="0" dirty="0" smtClean="0"/>
          </a:p>
          <a:p>
            <a:r>
              <a:rPr lang="nb-NO" baseline="0" dirty="0" smtClean="0"/>
              <a:t>Grunnen til at dette nevnes nå er at de samme bestemmelser gjelder for reguleringsplan, ref. plan og bygningsloven § 12-6.</a:t>
            </a:r>
            <a:endParaRPr lang="nb-NO" dirty="0"/>
          </a:p>
        </p:txBody>
      </p:sp>
      <p:sp>
        <p:nvSpPr>
          <p:cNvPr id="4" name="Plassholder for lysbildenummer 3"/>
          <p:cNvSpPr>
            <a:spLocks noGrp="1"/>
          </p:cNvSpPr>
          <p:nvPr>
            <p:ph type="sldNum" sz="quarter" idx="10"/>
          </p:nvPr>
        </p:nvSpPr>
        <p:spPr/>
        <p:txBody>
          <a:bodyPr/>
          <a:lstStyle/>
          <a:p>
            <a:fld id="{EB5ACEDB-6990-49CB-9283-1685BE266E3D}" type="slidenum">
              <a:rPr lang="nb-NO" smtClean="0"/>
              <a:t>14</a:t>
            </a:fld>
            <a:endParaRPr lang="nb-NO"/>
          </a:p>
        </p:txBody>
      </p:sp>
    </p:spTree>
    <p:extLst>
      <p:ext uri="{BB962C8B-B14F-4D97-AF65-F5344CB8AC3E}">
        <p14:creationId xmlns:p14="http://schemas.microsoft.com/office/powerpoint/2010/main" val="2103052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Kulepkt</a:t>
            </a:r>
            <a:r>
              <a:rPr lang="nb-NO" dirty="0"/>
              <a:t>. 2: Ref. støysonekartet, som synliggjør virkninger utover planområdet.</a:t>
            </a:r>
          </a:p>
          <a:p>
            <a:endParaRPr lang="nb-NO" dirty="0"/>
          </a:p>
          <a:p>
            <a:endParaRPr lang="nb-NO" dirty="0"/>
          </a:p>
          <a:p>
            <a:r>
              <a:rPr lang="nb-NO" dirty="0"/>
              <a:t>Avtaler med tiltakshaver om ikke-</a:t>
            </a:r>
            <a:r>
              <a:rPr lang="nb-NO" dirty="0" err="1"/>
              <a:t>riving</a:t>
            </a:r>
            <a:endParaRPr lang="nb-NO" dirty="0"/>
          </a:p>
        </p:txBody>
      </p:sp>
      <p:sp>
        <p:nvSpPr>
          <p:cNvPr id="4" name="Plassholder for lysbildenummer 3"/>
          <p:cNvSpPr>
            <a:spLocks noGrp="1"/>
          </p:cNvSpPr>
          <p:nvPr>
            <p:ph type="sldNum" sz="quarter" idx="10"/>
          </p:nvPr>
        </p:nvSpPr>
        <p:spPr/>
        <p:txBody>
          <a:bodyPr/>
          <a:lstStyle/>
          <a:p>
            <a:fld id="{EB5ACEDB-6990-49CB-9283-1685BE266E3D}" type="slidenum">
              <a:rPr lang="nb-NO" smtClean="0"/>
              <a:t>15</a:t>
            </a:fld>
            <a:endParaRPr lang="nb-NO"/>
          </a:p>
        </p:txBody>
      </p:sp>
    </p:spTree>
    <p:extLst>
      <p:ext uri="{BB962C8B-B14F-4D97-AF65-F5344CB8AC3E}">
        <p14:creationId xmlns:p14="http://schemas.microsoft.com/office/powerpoint/2010/main" val="3249257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nb-NO"/>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latinLnBrk="0">
              <a:defRPr lang="nb-NO" sz="4800" b="1">
                <a:solidFill>
                  <a:schemeClr val="tx2"/>
                </a:solidFill>
                <a:effectLst>
                  <a:outerShdw blurRad="31750" dist="25400" dir="5400000" algn="tl" rotWithShape="0">
                    <a:srgbClr val="000000">
                      <a:alpha val="25000"/>
                    </a:srgbClr>
                  </a:outerShdw>
                </a:effectLst>
              </a:defRPr>
            </a:lvl1pPr>
            <a:extLst/>
          </a:lstStyle>
          <a:p>
            <a:r>
              <a:rPr lang="nb-NO" smtClean="0"/>
              <a:t>Klikk for å redigere tittelstil</a:t>
            </a:r>
            <a:endParaRPr lang="nb-NO"/>
          </a:p>
        </p:txBody>
      </p:sp>
      <p:sp>
        <p:nvSpPr>
          <p:cNvPr id="17" name="Subtitle 16"/>
          <p:cNvSpPr>
            <a:spLocks noGrp="1"/>
          </p:cNvSpPr>
          <p:nvPr>
            <p:ph type="subTitle" idx="1"/>
          </p:nvPr>
        </p:nvSpPr>
        <p:spPr>
          <a:xfrm>
            <a:off x="685800" y="3582807"/>
            <a:ext cx="7772400" cy="1199704"/>
          </a:xfrm>
        </p:spPr>
        <p:txBody>
          <a:bodyPr/>
          <a:lstStyle>
            <a:lvl1pPr marL="0" marR="64008" indent="0" algn="r" latinLnBrk="0">
              <a:buNone/>
              <a:defRPr lang="nb-NO">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nb-NO" smtClean="0"/>
              <a:t>Klikk for å redigere undertittelstil i malen</a:t>
            </a:r>
            <a:endParaRPr lang="nb-NO"/>
          </a:p>
        </p:txBody>
      </p:sp>
      <p:grpSp>
        <p:nvGrpSpPr>
          <p:cNvPr id="2" name="Group 14"/>
          <p:cNvGrpSpPr/>
          <p:nvPr/>
        </p:nvGrpSpPr>
        <p:grpSpPr>
          <a:xfrm>
            <a:off x="-3765" y="4953000"/>
            <a:ext cx="9147765" cy="1912088"/>
            <a:chOff x="-3765" y="4832896"/>
            <a:chExt cx="9147765" cy="2032192"/>
          </a:xfrm>
        </p:grpSpPr>
        <p:sp>
          <p:nvSpPr>
            <p:cNvPr id="7" name="Shape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nb-NO"/>
            </a:p>
          </p:txBody>
        </p:sp>
        <p:sp>
          <p:nvSpPr>
            <p:cNvPr id="8" name="Shape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nb-NO"/>
            </a:p>
          </p:txBody>
        </p:sp>
        <p:sp>
          <p:nvSpPr>
            <p:cNvPr id="11" name="Shape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nb-NO"/>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latinLnBrk="0">
              <a:defRPr lang="nb-NO">
                <a:solidFill>
                  <a:srgbClr val="FFFFFF"/>
                </a:solidFill>
              </a:defRPr>
            </a:lvl1pPr>
            <a:extLst/>
          </a:lstStyle>
          <a:p>
            <a:fld id="{E6E13C79-1C97-4B32-B2AE-1A69C169643E}" type="datetime2">
              <a:rPr lang="nb-NO"/>
              <a:pPr/>
              <a:t>lørdag, 15. februar 2014</a:t>
            </a:fld>
            <a:endParaRPr lang="nb-NO">
              <a:solidFill>
                <a:srgbClr val="FFFFFF"/>
              </a:solidFill>
            </a:endParaRPr>
          </a:p>
        </p:txBody>
      </p:sp>
      <p:sp>
        <p:nvSpPr>
          <p:cNvPr id="19" name="Footer Placeholder 18"/>
          <p:cNvSpPr>
            <a:spLocks noGrp="1"/>
          </p:cNvSpPr>
          <p:nvPr>
            <p:ph type="ftr" sz="quarter" idx="11"/>
          </p:nvPr>
        </p:nvSpPr>
        <p:spPr/>
        <p:txBody>
          <a:bodyPr/>
          <a:lstStyle>
            <a:lvl1pPr latinLnBrk="0">
              <a:defRPr lang="nb-NO">
                <a:solidFill>
                  <a:schemeClr val="accent1">
                    <a:tint val="20000"/>
                  </a:schemeClr>
                </a:solidFill>
              </a:defRPr>
            </a:lvl1pPr>
            <a:extLst/>
          </a:lstStyle>
          <a:p>
            <a:endParaRPr lang="nb-NO">
              <a:solidFill>
                <a:schemeClr val="accent1">
                  <a:tint val="20000"/>
                </a:schemeClr>
              </a:solidFill>
            </a:endParaRPr>
          </a:p>
        </p:txBody>
      </p:sp>
      <p:sp>
        <p:nvSpPr>
          <p:cNvPr id="27" name="Slide Number Placeholder 26"/>
          <p:cNvSpPr>
            <a:spLocks noGrp="1"/>
          </p:cNvSpPr>
          <p:nvPr>
            <p:ph type="sldNum" sz="quarter" idx="12"/>
          </p:nvPr>
        </p:nvSpPr>
        <p:spPr/>
        <p:txBody>
          <a:bodyPr/>
          <a:lstStyle>
            <a:lvl1pPr latinLnBrk="0">
              <a:defRPr lang="nb-NO">
                <a:solidFill>
                  <a:srgbClr val="FFFFFF"/>
                </a:solidFill>
              </a:defRPr>
            </a:lvl1pPr>
            <a:extLst/>
          </a:lstStyle>
          <a:p>
            <a:fld id="{45292C34-3E5E-4BA5-AF54-F1601B144FB0}" type="slidenum">
              <a:rPr/>
              <a:pPr/>
              <a:t>‹#›</a:t>
            </a:fld>
            <a:endParaRPr lang="nb-NO">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tel og 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nb-NO" smtClean="0"/>
              <a:t>Klikk for å redigere tittelstil</a:t>
            </a:r>
            <a:endParaRPr lang="nb-NO"/>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Date Placeholder 3"/>
          <p:cNvSpPr>
            <a:spLocks noGrp="1"/>
          </p:cNvSpPr>
          <p:nvPr>
            <p:ph type="dt" sz="half" idx="10"/>
          </p:nvPr>
        </p:nvSpPr>
        <p:spPr/>
        <p:txBody>
          <a:bodyPr/>
          <a:lstStyle>
            <a:extLst/>
          </a:lstStyle>
          <a:p>
            <a:fld id="{D10E14BF-C004-4398-9186-5EE680724D95}" type="datetime2">
              <a:rPr lang="nb-NO"/>
              <a:pPr/>
              <a:t>lørdag, 15. februar 2014</a:t>
            </a:fld>
            <a:endParaRPr lang="nb-NO"/>
          </a:p>
        </p:txBody>
      </p:sp>
      <p:sp>
        <p:nvSpPr>
          <p:cNvPr id="5" name="Footer Placeholder 4"/>
          <p:cNvSpPr>
            <a:spLocks noGrp="1"/>
          </p:cNvSpPr>
          <p:nvPr>
            <p:ph type="ftr" sz="quarter" idx="11"/>
          </p:nvPr>
        </p:nvSpPr>
        <p:spPr/>
        <p:txBody>
          <a:bodyPr/>
          <a:lstStyle>
            <a:extLst/>
          </a:lstStyle>
          <a:p>
            <a:endParaRPr lang="nb-NO"/>
          </a:p>
        </p:txBody>
      </p:sp>
      <p:sp>
        <p:nvSpPr>
          <p:cNvPr id="6" name="Slide Number Placeholder 5"/>
          <p:cNvSpPr>
            <a:spLocks noGrp="1"/>
          </p:cNvSpPr>
          <p:nvPr>
            <p:ph type="sldNum" sz="quarter" idx="12"/>
          </p:nvPr>
        </p:nvSpPr>
        <p:spPr/>
        <p:txBody>
          <a:bodyPr/>
          <a:lstStyle>
            <a:extLst/>
          </a:lstStyle>
          <a:p>
            <a:fld id="{45292C34-3E5E-4BA5-AF54-F1601B144FB0}" type="slidenum">
              <a:rPr lang="nb-NO" sz="1400">
                <a:solidFill>
                  <a:schemeClr val="tx2">
                    <a:shade val="50000"/>
                  </a:schemeClr>
                </a:solidFill>
              </a:rPr>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nb-NO" smtClean="0"/>
              <a:t>Klikk for å redigere tittelstil</a:t>
            </a:r>
            <a:endParaRPr lang="nb-NO"/>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Date Placeholder 3"/>
          <p:cNvSpPr>
            <a:spLocks noGrp="1"/>
          </p:cNvSpPr>
          <p:nvPr>
            <p:ph type="dt" sz="half" idx="10"/>
          </p:nvPr>
        </p:nvSpPr>
        <p:spPr/>
        <p:txBody>
          <a:bodyPr/>
          <a:lstStyle>
            <a:extLst/>
          </a:lstStyle>
          <a:p>
            <a:fld id="{D10E14BF-C004-4398-9186-5EE680724D95}" type="datetime2">
              <a:rPr lang="nb-NO"/>
              <a:pPr/>
              <a:t>lørdag, 15. februar 2014</a:t>
            </a:fld>
            <a:endParaRPr lang="nb-NO"/>
          </a:p>
        </p:txBody>
      </p:sp>
      <p:sp>
        <p:nvSpPr>
          <p:cNvPr id="5" name="Footer Placeholder 4"/>
          <p:cNvSpPr>
            <a:spLocks noGrp="1"/>
          </p:cNvSpPr>
          <p:nvPr>
            <p:ph type="ftr" sz="quarter" idx="11"/>
          </p:nvPr>
        </p:nvSpPr>
        <p:spPr/>
        <p:txBody>
          <a:bodyPr/>
          <a:lstStyle>
            <a:extLst/>
          </a:lstStyle>
          <a:p>
            <a:endParaRPr lang="nb-NO"/>
          </a:p>
        </p:txBody>
      </p:sp>
      <p:sp>
        <p:nvSpPr>
          <p:cNvPr id="6" name="Slide Number Placeholder 5"/>
          <p:cNvSpPr>
            <a:spLocks noGrp="1"/>
          </p:cNvSpPr>
          <p:nvPr>
            <p:ph type="sldNum" sz="quarter" idx="12"/>
          </p:nvPr>
        </p:nvSpPr>
        <p:spPr/>
        <p:txBody>
          <a:bodyPr/>
          <a:lstStyle>
            <a:extLst/>
          </a:lstStyle>
          <a:p>
            <a:fld id="{45292C34-3E5E-4BA5-AF54-F1601B144FB0}" type="slidenum">
              <a:rPr lang="nb-NO" sz="1400">
                <a:solidFill>
                  <a:schemeClr val="tx2">
                    <a:shade val="50000"/>
                  </a:schemeClr>
                </a:solidFill>
              </a:rPr>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Date Placeholder 3"/>
          <p:cNvSpPr>
            <a:spLocks noGrp="1"/>
          </p:cNvSpPr>
          <p:nvPr>
            <p:ph type="dt" sz="half" idx="10"/>
          </p:nvPr>
        </p:nvSpPr>
        <p:spPr/>
        <p:txBody>
          <a:bodyPr/>
          <a:lstStyle>
            <a:extLst/>
          </a:lstStyle>
          <a:p>
            <a:fld id="{227FEF5B-F2CC-4EC5-8F1F-29A8BF9EFFA9}" type="datetime2">
              <a:rPr lang="nb-NO"/>
              <a:pPr/>
              <a:t>lørdag, 15. februar 2014</a:t>
            </a:fld>
            <a:endParaRPr lang="nb-NO"/>
          </a:p>
        </p:txBody>
      </p:sp>
      <p:sp>
        <p:nvSpPr>
          <p:cNvPr id="5" name="Footer Placeholder 4"/>
          <p:cNvSpPr>
            <a:spLocks noGrp="1"/>
          </p:cNvSpPr>
          <p:nvPr>
            <p:ph type="ftr" sz="quarter" idx="11"/>
          </p:nvPr>
        </p:nvSpPr>
        <p:spPr/>
        <p:txBody>
          <a:bodyPr/>
          <a:lstStyle>
            <a:extLst/>
          </a:lstStyle>
          <a:p>
            <a:endParaRPr lang="nb-NO"/>
          </a:p>
        </p:txBody>
      </p:sp>
      <p:sp>
        <p:nvSpPr>
          <p:cNvPr id="6" name="Slide Number Placeholder 5"/>
          <p:cNvSpPr>
            <a:spLocks noGrp="1"/>
          </p:cNvSpPr>
          <p:nvPr>
            <p:ph type="sldNum" sz="quarter" idx="12"/>
          </p:nvPr>
        </p:nvSpPr>
        <p:spPr/>
        <p:txBody>
          <a:bodyPr/>
          <a:lstStyle>
            <a:extLst/>
          </a:lstStyle>
          <a:p>
            <a:fld id="{BC410EEA-824F-4D46-AFE7-60426C8C06B0}" type="slidenum">
              <a:rPr/>
              <a:pPr/>
              <a:t>‹#›</a:t>
            </a:fld>
            <a:endParaRPr lang="nb-NO"/>
          </a:p>
        </p:txBody>
      </p:sp>
      <p:sp>
        <p:nvSpPr>
          <p:cNvPr id="7" name="Title 6"/>
          <p:cNvSpPr>
            <a:spLocks noGrp="1"/>
          </p:cNvSpPr>
          <p:nvPr>
            <p:ph type="title"/>
          </p:nvPr>
        </p:nvSpPr>
        <p:spPr/>
        <p:txBody>
          <a:bodyPr rtlCol="0"/>
          <a:lstStyle>
            <a:extLst/>
          </a:lstStyle>
          <a:p>
            <a:r>
              <a:rPr lang="nb-NO" smtClean="0"/>
              <a:t>Klikk for å redigere tittelstil</a:t>
            </a:r>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latinLnBrk="0">
              <a:buNone/>
              <a:defRPr lang="nb-NO" sz="4800" b="1" cap="none" baseline="0">
                <a:effectLst>
                  <a:outerShdw blurRad="31750" dist="25400" dir="5400000" algn="tl" rotWithShape="0">
                    <a:srgbClr val="000000">
                      <a:alpha val="25000"/>
                    </a:srgbClr>
                  </a:outerShdw>
                </a:effectLst>
              </a:defRPr>
            </a:lvl1pPr>
            <a:extLst/>
          </a:lstStyle>
          <a:p>
            <a:r>
              <a:rPr lang="nb-NO" smtClean="0"/>
              <a:t>Klikk for å redigere tittelstil</a:t>
            </a:r>
            <a:endParaRPr lang="nb-NO"/>
          </a:p>
        </p:txBody>
      </p:sp>
      <p:sp>
        <p:nvSpPr>
          <p:cNvPr id="3" name="Text Placeholder 2"/>
          <p:cNvSpPr>
            <a:spLocks noGrp="1"/>
          </p:cNvSpPr>
          <p:nvPr>
            <p:ph type="body" idx="1"/>
          </p:nvPr>
        </p:nvSpPr>
        <p:spPr>
          <a:xfrm>
            <a:off x="3922713" y="2888512"/>
            <a:ext cx="4572000" cy="1454888"/>
          </a:xfrm>
        </p:spPr>
        <p:txBody>
          <a:bodyPr anchor="t"/>
          <a:lstStyle>
            <a:lvl1pPr marL="0" indent="0" algn="l" latinLnBrk="0">
              <a:buNone/>
              <a:defRPr lang="nb-NO" sz="2300">
                <a:solidFill>
                  <a:schemeClr val="tx1"/>
                </a:solidFill>
              </a:defRPr>
            </a:lvl1pPr>
            <a:lvl2pPr>
              <a:buNone/>
              <a:defRPr lang="nb-NO" sz="1800">
                <a:solidFill>
                  <a:schemeClr val="tx1">
                    <a:tint val="75000"/>
                  </a:schemeClr>
                </a:solidFill>
              </a:defRPr>
            </a:lvl2pPr>
            <a:lvl3pPr>
              <a:buNone/>
              <a:defRPr lang="nb-NO" sz="1600">
                <a:solidFill>
                  <a:schemeClr val="tx1">
                    <a:tint val="75000"/>
                  </a:schemeClr>
                </a:solidFill>
              </a:defRPr>
            </a:lvl3pPr>
            <a:lvl4pPr>
              <a:buNone/>
              <a:defRPr lang="nb-NO" sz="1400">
                <a:solidFill>
                  <a:schemeClr val="tx1">
                    <a:tint val="75000"/>
                  </a:schemeClr>
                </a:solidFill>
              </a:defRPr>
            </a:lvl4pPr>
            <a:lvl5pPr>
              <a:buNone/>
              <a:defRPr lang="nb-NO" sz="1400">
                <a:solidFill>
                  <a:schemeClr val="tx1">
                    <a:tint val="75000"/>
                  </a:schemeClr>
                </a:solidFill>
              </a:defRPr>
            </a:lvl5pPr>
            <a:extLst/>
          </a:lstStyle>
          <a:p>
            <a:pPr lvl="0"/>
            <a:r>
              <a:rPr lang="nb-NO" smtClean="0"/>
              <a:t>Klikk for å redigere tekststiler i malen</a:t>
            </a:r>
          </a:p>
        </p:txBody>
      </p:sp>
      <p:sp>
        <p:nvSpPr>
          <p:cNvPr id="4" name="Date Placeholder 3"/>
          <p:cNvSpPr>
            <a:spLocks noGrp="1"/>
          </p:cNvSpPr>
          <p:nvPr>
            <p:ph type="dt" sz="half" idx="10"/>
          </p:nvPr>
        </p:nvSpPr>
        <p:spPr/>
        <p:txBody>
          <a:bodyPr/>
          <a:lstStyle>
            <a:extLst/>
          </a:lstStyle>
          <a:p>
            <a:fld id="{5F4709C1-563D-4D9C-B702-B64C84A5A174}" type="datetime2">
              <a:rPr lang="nb-NO"/>
              <a:pPr/>
              <a:t>lørdag, 15. februar 2014</a:t>
            </a:fld>
            <a:endParaRPr lang="nb-NO"/>
          </a:p>
        </p:txBody>
      </p:sp>
      <p:sp>
        <p:nvSpPr>
          <p:cNvPr id="5" name="Footer Placeholder 4"/>
          <p:cNvSpPr>
            <a:spLocks noGrp="1"/>
          </p:cNvSpPr>
          <p:nvPr>
            <p:ph type="ftr" sz="quarter" idx="11"/>
          </p:nvPr>
        </p:nvSpPr>
        <p:spPr/>
        <p:txBody>
          <a:bodyPr/>
          <a:lstStyle>
            <a:extLst/>
          </a:lstStyle>
          <a:p>
            <a:endParaRPr lang="nb-NO"/>
          </a:p>
        </p:txBody>
      </p:sp>
      <p:sp>
        <p:nvSpPr>
          <p:cNvPr id="6" name="Slide Number Placeholder 5"/>
          <p:cNvSpPr>
            <a:spLocks noGrp="1"/>
          </p:cNvSpPr>
          <p:nvPr>
            <p:ph type="sldNum" sz="quarter" idx="12"/>
          </p:nvPr>
        </p:nvSpPr>
        <p:spPr/>
        <p:txBody>
          <a:bodyPr/>
          <a:lstStyle>
            <a:extLst/>
          </a:lstStyle>
          <a:p>
            <a:fld id="{BC410EEA-824F-4D46-AFE7-60426C8C06B0}" type="slidenum">
              <a:rPr/>
              <a:pPr/>
              <a:t>‹#›</a:t>
            </a:fld>
            <a:endParaRPr lang="nb-NO"/>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nb-NO"/>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nb-NO"/>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latinLnBrk="0">
              <a:defRPr lang="nb-NO" sz="2800"/>
            </a:lvl1pPr>
            <a:lvl2pPr>
              <a:defRPr lang="nb-NO" sz="2400"/>
            </a:lvl2pPr>
            <a:lvl3pPr>
              <a:defRPr lang="nb-NO" sz="2000"/>
            </a:lvl3pPr>
            <a:lvl4pPr>
              <a:defRPr lang="nb-NO" sz="1800"/>
            </a:lvl4pPr>
            <a:lvl5pPr>
              <a:defRPr lang="nb-NO" sz="1800"/>
            </a:lvl5pPr>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Content Placeholder 3"/>
          <p:cNvSpPr>
            <a:spLocks noGrp="1"/>
          </p:cNvSpPr>
          <p:nvPr>
            <p:ph sz="half" idx="2"/>
          </p:nvPr>
        </p:nvSpPr>
        <p:spPr>
          <a:xfrm>
            <a:off x="4648200" y="1481328"/>
            <a:ext cx="4038600" cy="4525963"/>
          </a:xfrm>
        </p:spPr>
        <p:txBody>
          <a:bodyPr/>
          <a:lstStyle>
            <a:lvl1pPr latinLnBrk="0">
              <a:defRPr lang="nb-NO" sz="2800"/>
            </a:lvl1pPr>
            <a:lvl2pPr>
              <a:defRPr lang="nb-NO" sz="2400"/>
            </a:lvl2pPr>
            <a:lvl3pPr>
              <a:defRPr lang="nb-NO" sz="2000"/>
            </a:lvl3pPr>
            <a:lvl4pPr>
              <a:defRPr lang="nb-NO" sz="1800"/>
            </a:lvl4pPr>
            <a:lvl5pPr>
              <a:defRPr lang="nb-NO" sz="1800"/>
            </a:lvl5pPr>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Date Placeholder 4"/>
          <p:cNvSpPr>
            <a:spLocks noGrp="1"/>
          </p:cNvSpPr>
          <p:nvPr>
            <p:ph type="dt" sz="half" idx="10"/>
          </p:nvPr>
        </p:nvSpPr>
        <p:spPr/>
        <p:txBody>
          <a:bodyPr/>
          <a:lstStyle>
            <a:extLst/>
          </a:lstStyle>
          <a:p>
            <a:fld id="{2E8303D9-A6EB-41FB-BF22-3F49E470997E}" type="datetime2">
              <a:rPr lang="nb-NO"/>
              <a:pPr/>
              <a:t>lørdag, 15. februar 2014</a:t>
            </a:fld>
            <a:endParaRPr lang="nb-NO"/>
          </a:p>
        </p:txBody>
      </p:sp>
      <p:sp>
        <p:nvSpPr>
          <p:cNvPr id="6" name="Footer Placeholder 5"/>
          <p:cNvSpPr>
            <a:spLocks noGrp="1"/>
          </p:cNvSpPr>
          <p:nvPr>
            <p:ph type="ftr" sz="quarter" idx="11"/>
          </p:nvPr>
        </p:nvSpPr>
        <p:spPr/>
        <p:txBody>
          <a:bodyPr/>
          <a:lstStyle>
            <a:extLst/>
          </a:lstStyle>
          <a:p>
            <a:endParaRPr lang="nb-NO"/>
          </a:p>
        </p:txBody>
      </p:sp>
      <p:sp>
        <p:nvSpPr>
          <p:cNvPr id="7" name="Slide Number Placeholder 6"/>
          <p:cNvSpPr>
            <a:spLocks noGrp="1"/>
          </p:cNvSpPr>
          <p:nvPr>
            <p:ph type="sldNum" sz="quarter" idx="12"/>
          </p:nvPr>
        </p:nvSpPr>
        <p:spPr/>
        <p:txBody>
          <a:bodyPr/>
          <a:lstStyle>
            <a:extLst/>
          </a:lstStyle>
          <a:p>
            <a:fld id="{BC410EEA-824F-4D46-AFE7-60426C8C06B0}" type="slidenum">
              <a:rPr/>
              <a:pPr/>
              <a:t>‹#›</a:t>
            </a:fld>
            <a:endParaRPr lang="nb-NO"/>
          </a:p>
        </p:txBody>
      </p:sp>
      <p:sp>
        <p:nvSpPr>
          <p:cNvPr id="8" name="Title 7"/>
          <p:cNvSpPr>
            <a:spLocks noGrp="1"/>
          </p:cNvSpPr>
          <p:nvPr>
            <p:ph type="title"/>
          </p:nvPr>
        </p:nvSpPr>
        <p:spPr/>
        <p:txBody>
          <a:bodyPr rtlCol="0"/>
          <a:lstStyle>
            <a:extLst/>
          </a:lstStyle>
          <a:p>
            <a:r>
              <a:rPr lang="nb-NO" smtClean="0"/>
              <a:t>Klikk for å redigere tittelstil</a:t>
            </a:r>
            <a:endParaRPr lang="nb-NO"/>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latinLnBrk="0">
              <a:defRPr lang="nb-NO"/>
            </a:lvl1pPr>
            <a:extLst/>
          </a:lstStyle>
          <a:p>
            <a:r>
              <a:rPr lang="nb-NO" smtClean="0"/>
              <a:t>Klikk for å redigere tittelstil</a:t>
            </a:r>
            <a:endParaRPr lang="nb-NO"/>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latinLnBrk="0">
              <a:buNone/>
              <a:defRPr lang="nb-NO" sz="2400" b="0">
                <a:solidFill>
                  <a:schemeClr val="bg1"/>
                </a:solidFill>
              </a:defRPr>
            </a:lvl1pPr>
            <a:lvl2pPr>
              <a:buNone/>
              <a:defRPr lang="nb-NO" sz="2000" b="1"/>
            </a:lvl2pPr>
            <a:lvl3pPr>
              <a:buNone/>
              <a:defRPr lang="nb-NO" sz="1800" b="1"/>
            </a:lvl3pPr>
            <a:lvl4pPr>
              <a:buNone/>
              <a:defRPr lang="nb-NO" sz="1600" b="1"/>
            </a:lvl4pPr>
            <a:lvl5pPr>
              <a:buNone/>
              <a:defRPr lang="nb-NO" sz="1600" b="1"/>
            </a:lvl5pPr>
            <a:extLst/>
          </a:lstStyle>
          <a:p>
            <a:pPr lvl="0"/>
            <a:r>
              <a:rPr lang="nb-NO" smtClean="0"/>
              <a:t>Klikk for å redigere tekststiler i malen</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latinLnBrk="0">
              <a:buNone/>
              <a:defRPr lang="nb-NO" sz="2400" b="0">
                <a:solidFill>
                  <a:schemeClr val="bg1"/>
                </a:solidFill>
              </a:defRPr>
            </a:lvl1pPr>
            <a:lvl2pPr>
              <a:buNone/>
              <a:defRPr lang="nb-NO" sz="2000" b="1"/>
            </a:lvl2pPr>
            <a:lvl3pPr>
              <a:buNone/>
              <a:defRPr lang="nb-NO" sz="1800" b="1"/>
            </a:lvl3pPr>
            <a:lvl4pPr>
              <a:buNone/>
              <a:defRPr lang="nb-NO" sz="1600" b="1"/>
            </a:lvl4pPr>
            <a:lvl5pPr>
              <a:buNone/>
              <a:defRPr lang="nb-NO" sz="1600" b="1"/>
            </a:lvl5pPr>
            <a:extLst/>
          </a:lstStyle>
          <a:p>
            <a:pPr lvl="0"/>
            <a:r>
              <a:rPr lang="nb-NO" smtClean="0"/>
              <a:t>Klikk for å redigere tekststiler i malen</a:t>
            </a:r>
          </a:p>
        </p:txBody>
      </p:sp>
      <p:sp>
        <p:nvSpPr>
          <p:cNvPr id="5" name="Content Placeholder 4"/>
          <p:cNvSpPr>
            <a:spLocks noGrp="1"/>
          </p:cNvSpPr>
          <p:nvPr>
            <p:ph sz="quarter" idx="2"/>
          </p:nvPr>
        </p:nvSpPr>
        <p:spPr>
          <a:xfrm>
            <a:off x="457200" y="1472430"/>
            <a:ext cx="4040188" cy="3941763"/>
          </a:xfrm>
          <a:ln>
            <a:noFill/>
            <a:prstDash val="sysDash"/>
            <a:miter lim="800000"/>
          </a:ln>
        </p:spPr>
        <p:txBody>
          <a:bodyPr/>
          <a:lstStyle>
            <a:lvl1pPr latinLnBrk="0">
              <a:defRPr lang="nb-NO" sz="2400"/>
            </a:lvl1pPr>
            <a:lvl2pPr>
              <a:defRPr lang="nb-NO" sz="2000"/>
            </a:lvl2pPr>
            <a:lvl3pPr>
              <a:defRPr lang="nb-NO" sz="1800"/>
            </a:lvl3pPr>
            <a:lvl4pPr>
              <a:defRPr lang="nb-NO" sz="1600"/>
            </a:lvl4pPr>
            <a:lvl5pPr>
              <a:defRPr lang="nb-NO" sz="1600"/>
            </a:lvl5pPr>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Content Placeholder 5"/>
          <p:cNvSpPr>
            <a:spLocks noGrp="1"/>
          </p:cNvSpPr>
          <p:nvPr>
            <p:ph sz="quarter" idx="4"/>
          </p:nvPr>
        </p:nvSpPr>
        <p:spPr>
          <a:xfrm>
            <a:off x="4645025" y="1472430"/>
            <a:ext cx="4041775" cy="3941763"/>
          </a:xfrm>
          <a:ln>
            <a:noFill/>
            <a:prstDash val="sysDash"/>
            <a:miter lim="800000"/>
          </a:ln>
        </p:spPr>
        <p:txBody>
          <a:bodyPr/>
          <a:lstStyle>
            <a:lvl1pPr latinLnBrk="0">
              <a:spcBef>
                <a:spcPts val="0"/>
              </a:spcBef>
              <a:defRPr lang="nb-NO" sz="2400"/>
            </a:lvl1pPr>
            <a:lvl2pPr>
              <a:defRPr lang="nb-NO" sz="2000"/>
            </a:lvl2pPr>
            <a:lvl3pPr>
              <a:defRPr lang="nb-NO" sz="1800"/>
            </a:lvl3pPr>
            <a:lvl4pPr>
              <a:defRPr lang="nb-NO" sz="1600"/>
            </a:lvl4pPr>
            <a:lvl5pPr>
              <a:defRPr lang="nb-NO" sz="1600"/>
            </a:lvl5pPr>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Date Placeholder 6"/>
          <p:cNvSpPr>
            <a:spLocks noGrp="1"/>
          </p:cNvSpPr>
          <p:nvPr>
            <p:ph type="dt" sz="half" idx="10"/>
          </p:nvPr>
        </p:nvSpPr>
        <p:spPr/>
        <p:txBody>
          <a:bodyPr/>
          <a:lstStyle>
            <a:extLst/>
          </a:lstStyle>
          <a:p>
            <a:fld id="{89BB0534-5698-4F62-9CFE-5DE61A073E78}" type="datetime2">
              <a:rPr lang="nb-NO"/>
              <a:pPr/>
              <a:t>lørdag, 15. februar 2014</a:t>
            </a:fld>
            <a:endParaRPr lang="nb-NO"/>
          </a:p>
        </p:txBody>
      </p:sp>
      <p:sp>
        <p:nvSpPr>
          <p:cNvPr id="8" name="Footer Placeholder 7"/>
          <p:cNvSpPr>
            <a:spLocks noGrp="1"/>
          </p:cNvSpPr>
          <p:nvPr>
            <p:ph type="ftr" sz="quarter" idx="11"/>
          </p:nvPr>
        </p:nvSpPr>
        <p:spPr/>
        <p:txBody>
          <a:bodyPr/>
          <a:lstStyle>
            <a:extLst/>
          </a:lstStyle>
          <a:p>
            <a:endParaRPr lang="nb-NO"/>
          </a:p>
        </p:txBody>
      </p:sp>
      <p:sp>
        <p:nvSpPr>
          <p:cNvPr id="9" name="Slide Number Placeholder 8"/>
          <p:cNvSpPr>
            <a:spLocks noGrp="1"/>
          </p:cNvSpPr>
          <p:nvPr>
            <p:ph type="sldNum" sz="quarter" idx="12"/>
          </p:nvPr>
        </p:nvSpPr>
        <p:spPr/>
        <p:txBody>
          <a:bodyPr/>
          <a:lstStyle>
            <a:extLst/>
          </a:lstStyle>
          <a:p>
            <a:fld id="{BC410EEA-824F-4D46-AFE7-60426C8C06B0}" type="slidenum">
              <a:rPr/>
              <a:pPr/>
              <a:t>‹#›</a:t>
            </a:fld>
            <a:endParaRPr lang="nb-NO"/>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084827A3-B249-4F87-AB1A-1E06AC1AA2A4}" type="datetime2">
              <a:rPr lang="nb-NO"/>
              <a:pPr/>
              <a:t>lørdag, 15. februar 2014</a:t>
            </a:fld>
            <a:endParaRPr lang="nb-NO"/>
          </a:p>
        </p:txBody>
      </p:sp>
      <p:sp>
        <p:nvSpPr>
          <p:cNvPr id="4" name="Footer Placeholder 3"/>
          <p:cNvSpPr>
            <a:spLocks noGrp="1"/>
          </p:cNvSpPr>
          <p:nvPr>
            <p:ph type="ftr" sz="quarter" idx="11"/>
          </p:nvPr>
        </p:nvSpPr>
        <p:spPr/>
        <p:txBody>
          <a:bodyPr/>
          <a:lstStyle>
            <a:extLst/>
          </a:lstStyle>
          <a:p>
            <a:endParaRPr lang="nb-NO"/>
          </a:p>
        </p:txBody>
      </p:sp>
      <p:sp>
        <p:nvSpPr>
          <p:cNvPr id="5" name="Slide Number Placeholder 4"/>
          <p:cNvSpPr>
            <a:spLocks noGrp="1"/>
          </p:cNvSpPr>
          <p:nvPr>
            <p:ph type="sldNum" sz="quarter" idx="12"/>
          </p:nvPr>
        </p:nvSpPr>
        <p:spPr/>
        <p:txBody>
          <a:bodyPr/>
          <a:lstStyle>
            <a:extLst/>
          </a:lstStyle>
          <a:p>
            <a:fld id="{BC410EEA-824F-4D46-AFE7-60426C8C06B0}" type="slidenum">
              <a:rPr/>
              <a:pPr/>
              <a:t>‹#›</a:t>
            </a:fld>
            <a:endParaRPr lang="nb-NO"/>
          </a:p>
        </p:txBody>
      </p:sp>
      <p:sp>
        <p:nvSpPr>
          <p:cNvPr id="6" name="Title 5"/>
          <p:cNvSpPr>
            <a:spLocks noGrp="1"/>
          </p:cNvSpPr>
          <p:nvPr>
            <p:ph type="title"/>
          </p:nvPr>
        </p:nvSpPr>
        <p:spPr/>
        <p:txBody>
          <a:bodyPr rtlCol="0"/>
          <a:lstStyle>
            <a:extLst/>
          </a:lstStyle>
          <a:p>
            <a:r>
              <a:rPr lang="nb-NO" smtClean="0"/>
              <a:t>Klikk for å redigere tittelstil</a:t>
            </a:r>
            <a:endParaRPr lang="nb-NO"/>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1546142-29B2-49CC-BCC6-A3AD70B4960E}" type="datetime2">
              <a:rPr lang="nb-NO"/>
              <a:pPr/>
              <a:t>lørdag, 15. februar 2014</a:t>
            </a:fld>
            <a:endParaRPr lang="nb-NO"/>
          </a:p>
        </p:txBody>
      </p:sp>
      <p:sp>
        <p:nvSpPr>
          <p:cNvPr id="3" name="Footer Placeholder 2"/>
          <p:cNvSpPr>
            <a:spLocks noGrp="1"/>
          </p:cNvSpPr>
          <p:nvPr>
            <p:ph type="ftr" sz="quarter" idx="11"/>
          </p:nvPr>
        </p:nvSpPr>
        <p:spPr/>
        <p:txBody>
          <a:bodyPr/>
          <a:lstStyle>
            <a:extLst/>
          </a:lstStyle>
          <a:p>
            <a:endParaRPr lang="nb-NO"/>
          </a:p>
        </p:txBody>
      </p:sp>
      <p:sp>
        <p:nvSpPr>
          <p:cNvPr id="4" name="Slide Number Placeholder 3"/>
          <p:cNvSpPr>
            <a:spLocks noGrp="1"/>
          </p:cNvSpPr>
          <p:nvPr>
            <p:ph type="sldNum" sz="quarter" idx="12"/>
          </p:nvPr>
        </p:nvSpPr>
        <p:spPr/>
        <p:txBody>
          <a:bodyPr/>
          <a:lstStyle>
            <a:extLst/>
          </a:lstStyle>
          <a:p>
            <a:fld id="{BC410EEA-824F-4D46-AFE7-60426C8C06B0}" type="slidenum">
              <a:rPr/>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teks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latinLnBrk="0">
              <a:buNone/>
              <a:defRPr lang="nb-NO" sz="2500" b="0">
                <a:solidFill>
                  <a:schemeClr val="accent1"/>
                </a:solidFill>
                <a:effectLst/>
              </a:defRPr>
            </a:lvl1pPr>
            <a:extLst/>
          </a:lstStyle>
          <a:p>
            <a:r>
              <a:rPr lang="nb-NO" smtClean="0"/>
              <a:t>Klikk for å redigere tittelstil</a:t>
            </a:r>
            <a:endParaRPr lang="nb-NO"/>
          </a:p>
        </p:txBody>
      </p:sp>
      <p:sp>
        <p:nvSpPr>
          <p:cNvPr id="3" name="Text Placeholder 2"/>
          <p:cNvSpPr>
            <a:spLocks noGrp="1"/>
          </p:cNvSpPr>
          <p:nvPr>
            <p:ph type="body" idx="2"/>
          </p:nvPr>
        </p:nvSpPr>
        <p:spPr>
          <a:xfrm>
            <a:off x="4419600" y="5334000"/>
            <a:ext cx="3974592" cy="914400"/>
          </a:xfrm>
        </p:spPr>
        <p:txBody>
          <a:bodyPr/>
          <a:lstStyle>
            <a:lvl1pPr marL="0" indent="0" algn="r" latinLnBrk="0">
              <a:buNone/>
              <a:defRPr lang="nb-NO" sz="1600"/>
            </a:lvl1pPr>
            <a:lvl2pPr>
              <a:buNone/>
              <a:defRPr lang="nb-NO" sz="1200"/>
            </a:lvl2pPr>
            <a:lvl3pPr>
              <a:buNone/>
              <a:defRPr lang="nb-NO" sz="1000"/>
            </a:lvl3pPr>
            <a:lvl4pPr>
              <a:buNone/>
              <a:defRPr lang="nb-NO" sz="900"/>
            </a:lvl4pPr>
            <a:lvl5pPr>
              <a:buNone/>
              <a:defRPr lang="nb-NO" sz="900"/>
            </a:lvl5pPr>
            <a:extLst/>
          </a:lstStyle>
          <a:p>
            <a:pPr lvl="0"/>
            <a:r>
              <a:rPr lang="nb-NO" smtClean="0"/>
              <a:t>Klikk for å redigere tekststiler i malen</a:t>
            </a:r>
          </a:p>
        </p:txBody>
      </p:sp>
      <p:sp>
        <p:nvSpPr>
          <p:cNvPr id="4" name="Content Placeholder 3"/>
          <p:cNvSpPr>
            <a:spLocks noGrp="1"/>
          </p:cNvSpPr>
          <p:nvPr>
            <p:ph sz="half" idx="1"/>
          </p:nvPr>
        </p:nvSpPr>
        <p:spPr>
          <a:xfrm>
            <a:off x="914400" y="274320"/>
            <a:ext cx="7479792" cy="4572000"/>
          </a:xfrm>
        </p:spPr>
        <p:txBody>
          <a:bodyPr/>
          <a:lstStyle>
            <a:lvl1pPr latinLnBrk="0">
              <a:defRPr lang="nb-NO" sz="3200"/>
            </a:lvl1pPr>
            <a:lvl2pPr>
              <a:defRPr lang="nb-NO" sz="2800"/>
            </a:lvl2pPr>
            <a:lvl3pPr>
              <a:defRPr lang="nb-NO" sz="2400"/>
            </a:lvl3pPr>
            <a:lvl4pPr>
              <a:defRPr lang="nb-NO" sz="2000"/>
            </a:lvl4pPr>
            <a:lvl5pPr>
              <a:defRPr lang="nb-NO" sz="2000"/>
            </a:lvl5pPr>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Date Placeholder 4"/>
          <p:cNvSpPr>
            <a:spLocks noGrp="1"/>
          </p:cNvSpPr>
          <p:nvPr>
            <p:ph type="dt" sz="half" idx="10"/>
          </p:nvPr>
        </p:nvSpPr>
        <p:spPr>
          <a:xfrm>
            <a:off x="6727032" y="6407944"/>
            <a:ext cx="1920240" cy="365760"/>
          </a:xfrm>
        </p:spPr>
        <p:txBody>
          <a:bodyPr/>
          <a:lstStyle>
            <a:extLst/>
          </a:lstStyle>
          <a:p>
            <a:fld id="{E86C4691-4882-40A8-AF62-8CF6A18D40B2}" type="datetime2">
              <a:rPr lang="nb-NO"/>
              <a:pPr/>
              <a:t>lørdag, 15. februar 2014</a:t>
            </a:fld>
            <a:endParaRPr lang="nb-NO"/>
          </a:p>
        </p:txBody>
      </p:sp>
      <p:sp>
        <p:nvSpPr>
          <p:cNvPr id="6" name="Footer Placeholder 5"/>
          <p:cNvSpPr>
            <a:spLocks noGrp="1"/>
          </p:cNvSpPr>
          <p:nvPr>
            <p:ph type="ftr" sz="quarter" idx="11"/>
          </p:nvPr>
        </p:nvSpPr>
        <p:spPr/>
        <p:txBody>
          <a:bodyPr/>
          <a:lstStyle>
            <a:extLst/>
          </a:lstStyle>
          <a:p>
            <a:endParaRPr lang="nb-NO"/>
          </a:p>
        </p:txBody>
      </p:sp>
      <p:sp>
        <p:nvSpPr>
          <p:cNvPr id="7" name="Slide Number Placeholder 6"/>
          <p:cNvSpPr>
            <a:spLocks noGrp="1"/>
          </p:cNvSpPr>
          <p:nvPr>
            <p:ph type="sldNum" sz="quarter" idx="12"/>
          </p:nvPr>
        </p:nvSpPr>
        <p:spPr/>
        <p:txBody>
          <a:bodyPr/>
          <a:lstStyle>
            <a:extLst/>
          </a:lstStyle>
          <a:p>
            <a:fld id="{BC410EEA-824F-4D46-AFE7-60426C8C06B0}" type="slidenum">
              <a:rPr/>
              <a:pPr/>
              <a:t>‹#›</a:t>
            </a:fld>
            <a:endParaRPr lang="nb-NO"/>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371568"/>
            <a:ext cx="7162800" cy="648232"/>
          </a:xfrm>
          <a:noFill/>
        </p:spPr>
        <p:txBody>
          <a:bodyPr anchor="t"/>
          <a:lstStyle>
            <a:lvl1pPr marL="0" marR="18288" indent="0" algn="r" latinLnBrk="0">
              <a:buNone/>
              <a:defRPr lang="nb-NO" sz="1400"/>
            </a:lvl1pPr>
            <a:lvl2pPr>
              <a:defRPr lang="nb-NO" sz="1200"/>
            </a:lvl2pPr>
            <a:lvl3pPr>
              <a:defRPr lang="nb-NO" sz="1000"/>
            </a:lvl3pPr>
            <a:lvl4pPr>
              <a:defRPr lang="nb-NO" sz="900"/>
            </a:lvl4pPr>
            <a:lvl5pPr>
              <a:defRPr lang="nb-NO" sz="900"/>
            </a:lvl5pPr>
            <a:extLst/>
          </a:lstStyle>
          <a:p>
            <a:pPr lvl="0"/>
            <a:r>
              <a:rPr lang="nb-NO" smtClean="0"/>
              <a:t>Klikk for å redigere tekststiler i malen</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latinLnBrk="0">
              <a:buNone/>
              <a:defRPr lang="nb-NO" sz="3200"/>
            </a:lvl1pPr>
            <a:extLst/>
          </a:lstStyle>
          <a:p>
            <a:r>
              <a:rPr lang="nb-NO" smtClean="0"/>
              <a:t>Klikk ikonet for å legge til et bilde</a:t>
            </a:r>
            <a:endParaRPr lang="nb-NO"/>
          </a:p>
        </p:txBody>
      </p:sp>
      <p:sp>
        <p:nvSpPr>
          <p:cNvPr id="5" name="Date Placeholder 4"/>
          <p:cNvSpPr>
            <a:spLocks noGrp="1"/>
          </p:cNvSpPr>
          <p:nvPr>
            <p:ph type="dt" sz="half" idx="10"/>
          </p:nvPr>
        </p:nvSpPr>
        <p:spPr/>
        <p:txBody>
          <a:bodyPr/>
          <a:lstStyle>
            <a:lvl1pPr latinLnBrk="0">
              <a:defRPr lang="nb-NO">
                <a:solidFill>
                  <a:schemeClr val="tx1"/>
                </a:solidFill>
              </a:defRPr>
            </a:lvl1pPr>
            <a:extLst/>
          </a:lstStyle>
          <a:p>
            <a:fld id="{61C6776A-4DEC-47EE-8A49-2C150ECB5465}" type="datetime2">
              <a:rPr lang="nb-NO"/>
              <a:pPr/>
              <a:t>lørdag, 15. februar 2014</a:t>
            </a:fld>
            <a:endParaRPr lang="nb-NO">
              <a:solidFill>
                <a:schemeClr val="tx1"/>
              </a:solidFill>
            </a:endParaRPr>
          </a:p>
        </p:txBody>
      </p:sp>
      <p:sp>
        <p:nvSpPr>
          <p:cNvPr id="6" name="Footer Placeholder 5"/>
          <p:cNvSpPr>
            <a:spLocks noGrp="1"/>
          </p:cNvSpPr>
          <p:nvPr>
            <p:ph type="ftr" sz="quarter" idx="11"/>
          </p:nvPr>
        </p:nvSpPr>
        <p:spPr>
          <a:xfrm>
            <a:off x="4380072" y="6407944"/>
            <a:ext cx="2350681" cy="365125"/>
          </a:xfrm>
        </p:spPr>
        <p:txBody>
          <a:bodyPr/>
          <a:lstStyle>
            <a:lvl1pPr latinLnBrk="0">
              <a:defRPr lang="nb-NO">
                <a:solidFill>
                  <a:schemeClr val="tx1"/>
                </a:solidFill>
              </a:defRPr>
            </a:lvl1pPr>
            <a:extLst/>
          </a:lstStyle>
          <a:p>
            <a:endParaRPr lang="nb-NO">
              <a:solidFill>
                <a:schemeClr val="tx1"/>
              </a:solidFill>
            </a:endParaRPr>
          </a:p>
        </p:txBody>
      </p:sp>
      <p:sp>
        <p:nvSpPr>
          <p:cNvPr id="7" name="Slide Number Placeholder 6"/>
          <p:cNvSpPr>
            <a:spLocks noGrp="1"/>
          </p:cNvSpPr>
          <p:nvPr>
            <p:ph type="sldNum" sz="quarter" idx="12"/>
          </p:nvPr>
        </p:nvSpPr>
        <p:spPr/>
        <p:txBody>
          <a:bodyPr/>
          <a:lstStyle>
            <a:lvl1pPr latinLnBrk="0">
              <a:defRPr lang="nb-NO">
                <a:solidFill>
                  <a:schemeClr val="tx1"/>
                </a:solidFill>
              </a:defRPr>
            </a:lvl1pPr>
            <a:extLst/>
          </a:lstStyle>
          <a:p>
            <a:fld id="{BC410EEA-824F-4D46-AFE7-60426C8C06B0}" type="slidenum">
              <a:rPr/>
              <a:pPr/>
              <a:t>‹#›</a:t>
            </a:fld>
            <a:endParaRPr lang="nb-NO">
              <a:solidFill>
                <a:schemeClr val="tx1"/>
              </a:solidFill>
            </a:endParaRPr>
          </a:p>
        </p:txBody>
      </p:sp>
      <p:sp>
        <p:nvSpPr>
          <p:cNvPr id="2" name="Title 1"/>
          <p:cNvSpPr>
            <a:spLocks noGrp="1"/>
          </p:cNvSpPr>
          <p:nvPr>
            <p:ph type="title"/>
          </p:nvPr>
        </p:nvSpPr>
        <p:spPr>
          <a:xfrm>
            <a:off x="228600" y="4807688"/>
            <a:ext cx="8075432" cy="562672"/>
          </a:xfrm>
          <a:noFill/>
        </p:spPr>
        <p:txBody>
          <a:bodyPr anchor="t">
            <a:sp3d prstMaterial="softEdge"/>
          </a:bodyPr>
          <a:lstStyle>
            <a:lvl1pPr marR="0" algn="r" latinLnBrk="0">
              <a:buNone/>
              <a:defRPr lang="nb-NO" sz="3000" b="0">
                <a:solidFill>
                  <a:schemeClr val="accent1"/>
                </a:solidFill>
                <a:effectLst>
                  <a:outerShdw blurRad="50800" dist="25000" dir="5400000" algn="t" rotWithShape="0">
                    <a:prstClr val="black">
                      <a:alpha val="45000"/>
                    </a:prstClr>
                  </a:outerShdw>
                </a:effectLst>
              </a:defRPr>
            </a:lvl1pPr>
            <a:extLst/>
          </a:lstStyle>
          <a:p>
            <a:r>
              <a:rPr lang="nb-NO" smtClean="0"/>
              <a:t>Klikk for å redigere tittelstil</a:t>
            </a:r>
            <a:endParaRPr lang="nb-NO"/>
          </a:p>
        </p:txBody>
      </p:sp>
      <p:sp>
        <p:nvSpPr>
          <p:cNvPr id="8" name="Shape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nb-NO"/>
          </a:p>
        </p:txBody>
      </p:sp>
      <p:sp>
        <p:nvSpPr>
          <p:cNvPr id="9" name="Shape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nb-NO"/>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nb-NO"/>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nb-NO"/>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nb-NO"/>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hape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nb-NO"/>
          </a:p>
        </p:txBody>
      </p:sp>
      <p:sp>
        <p:nvSpPr>
          <p:cNvPr id="12" name="Shape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nb-NO"/>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nb-NO"/>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nb-NO"/>
              <a:t>Klikk for å redigere tittelstil i malen</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a:p>
            <a:pPr lvl="5"/>
            <a:r>
              <a:rPr lang="nb-NO"/>
              <a:t>Sjette nivå</a:t>
            </a:r>
          </a:p>
          <a:p>
            <a:pPr lvl="6"/>
            <a:r>
              <a:rPr lang="nb-NO"/>
              <a:t>Sjuende nivå</a:t>
            </a:r>
          </a:p>
          <a:p>
            <a:pPr lvl="7"/>
            <a:r>
              <a:rPr lang="nb-NO"/>
              <a:t>Åttende nivå</a:t>
            </a:r>
          </a:p>
          <a:p>
            <a:pPr lvl="8"/>
            <a:r>
              <a:rPr lang="nb-NO"/>
              <a:t>Niende nivå</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latinLnBrk="0">
              <a:defRPr lang="nb-NO" sz="1000">
                <a:solidFill>
                  <a:schemeClr val="tx1"/>
                </a:solidFill>
              </a:defRPr>
            </a:lvl1pPr>
            <a:extLst/>
          </a:lstStyle>
          <a:p>
            <a:fld id="{D10E14BF-C004-4398-9186-5EE680724D95}" type="datetime2">
              <a:rPr lang="nb-NO"/>
              <a:pPr/>
              <a:t>lørdag, 15. februar 2014</a:t>
            </a:fld>
            <a:endParaRPr lang="nb-NO" sz="1000">
              <a:solidFill>
                <a:schemeClr val="tx1"/>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latinLnBrk="0">
              <a:defRPr lang="nb-NO" sz="1000">
                <a:solidFill>
                  <a:schemeClr val="tx1"/>
                </a:solidFill>
              </a:defRPr>
            </a:lvl1pPr>
            <a:extLst/>
          </a:lstStyle>
          <a:p>
            <a:pPr algn="r"/>
            <a:endParaRPr lang="nb-NO" sz="1000">
              <a:solidFill>
                <a:schemeClr val="tx1"/>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latinLnBrk="0">
              <a:defRPr lang="nb-NO" sz="1000" b="0">
                <a:solidFill>
                  <a:schemeClr val="tx1"/>
                </a:solidFill>
              </a:defRPr>
            </a:lvl1pPr>
            <a:extLst/>
          </a:lstStyle>
          <a:p>
            <a:fld id="{45292C34-3E5E-4BA5-AF54-F1601B144FB0}" type="slidenum">
              <a:rPr lang="nb-NO" sz="1400">
                <a:solidFill>
                  <a:schemeClr val="tx2">
                    <a:shade val="50000"/>
                  </a:schemeClr>
                </a:solidFill>
              </a:rPr>
              <a:pPr/>
              <a:t>‹#›</a:t>
            </a:fld>
            <a:endParaRPr lang="nb-NO" sz="1000" b="0">
              <a:solidFill>
                <a:schemeClr val="tx1"/>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rtl="0" eaLnBrk="1" latinLnBrk="0" hangingPunct="1">
        <a:spcBef>
          <a:spcPct val="0"/>
        </a:spcBef>
        <a:buNone/>
        <a:defRPr lang="nb-NO"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5000"/>
        <a:buFont typeface="Wingdings 3"/>
        <a:buChar char=""/>
        <a:defRPr lang="nb-NO"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lang="nb-NO"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lang="nb-NO"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lang="nb-NO"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lang="nb-NO"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lang="nb-NO"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lang="nb-NO"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lang="nb-NO"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lang="nb-NO" sz="1600" kern="1200" baseline="0">
          <a:solidFill>
            <a:schemeClr val="tx1"/>
          </a:solidFill>
          <a:latin typeface="+mn-lt"/>
          <a:ea typeface="+mn-ea"/>
          <a:cs typeface="+mn-cs"/>
        </a:defRPr>
      </a:lvl9pPr>
      <a:extLst/>
    </p:bodyStyle>
    <p:otherStyle>
      <a:lvl1pPr marL="0" algn="l" rtl="0" eaLnBrk="1" latinLnBrk="0" hangingPunct="1">
        <a:defRPr lang="nb-NO" kern="1200">
          <a:solidFill>
            <a:schemeClr val="tx1"/>
          </a:solidFill>
          <a:latin typeface="+mn-lt"/>
          <a:ea typeface="+mn-ea"/>
          <a:cs typeface="+mn-cs"/>
        </a:defRPr>
      </a:lvl1pPr>
      <a:lvl2pPr marL="457200" algn="l" rtl="0" eaLnBrk="1" hangingPunct="1">
        <a:defRPr lang="nb-NO" kern="1200">
          <a:solidFill>
            <a:schemeClr val="tx1"/>
          </a:solidFill>
          <a:latin typeface="+mn-lt"/>
          <a:ea typeface="+mn-ea"/>
          <a:cs typeface="+mn-cs"/>
        </a:defRPr>
      </a:lvl2pPr>
      <a:lvl3pPr marL="914400" algn="l" rtl="0" eaLnBrk="1" hangingPunct="1">
        <a:defRPr lang="nb-NO" kern="1200">
          <a:solidFill>
            <a:schemeClr val="tx1"/>
          </a:solidFill>
          <a:latin typeface="+mn-lt"/>
          <a:ea typeface="+mn-ea"/>
          <a:cs typeface="+mn-cs"/>
        </a:defRPr>
      </a:lvl3pPr>
      <a:lvl4pPr marL="1371600" algn="l" rtl="0" eaLnBrk="1" hangingPunct="1">
        <a:defRPr lang="nb-NO" kern="1200">
          <a:solidFill>
            <a:schemeClr val="tx1"/>
          </a:solidFill>
          <a:latin typeface="+mn-lt"/>
          <a:ea typeface="+mn-ea"/>
          <a:cs typeface="+mn-cs"/>
        </a:defRPr>
      </a:lvl4pPr>
      <a:lvl5pPr marL="1828800" algn="l" rtl="0" eaLnBrk="1" hangingPunct="1">
        <a:defRPr lang="nb-NO" kern="1200">
          <a:solidFill>
            <a:schemeClr val="tx1"/>
          </a:solidFill>
          <a:latin typeface="+mn-lt"/>
          <a:ea typeface="+mn-ea"/>
          <a:cs typeface="+mn-cs"/>
        </a:defRPr>
      </a:lvl5pPr>
      <a:lvl6pPr marL="2286000" algn="l" rtl="0" eaLnBrk="1" hangingPunct="1">
        <a:defRPr lang="nb-NO" kern="1200">
          <a:solidFill>
            <a:schemeClr val="tx1"/>
          </a:solidFill>
          <a:latin typeface="+mn-lt"/>
          <a:ea typeface="+mn-ea"/>
          <a:cs typeface="+mn-cs"/>
        </a:defRPr>
      </a:lvl6pPr>
      <a:lvl7pPr marL="2743200" algn="l" rtl="0" eaLnBrk="1" hangingPunct="1">
        <a:defRPr lang="nb-NO" kern="1200">
          <a:solidFill>
            <a:schemeClr val="tx1"/>
          </a:solidFill>
          <a:latin typeface="+mn-lt"/>
          <a:ea typeface="+mn-ea"/>
          <a:cs typeface="+mn-cs"/>
        </a:defRPr>
      </a:lvl7pPr>
      <a:lvl8pPr marL="3200400" algn="l" rtl="0" eaLnBrk="1" hangingPunct="1">
        <a:defRPr lang="nb-NO" kern="1200">
          <a:solidFill>
            <a:schemeClr val="tx1"/>
          </a:solidFill>
          <a:latin typeface="+mn-lt"/>
          <a:ea typeface="+mn-ea"/>
          <a:cs typeface="+mn-cs"/>
        </a:defRPr>
      </a:lvl8pPr>
      <a:lvl9pPr marL="3657600" algn="l" rtl="0" eaLnBrk="1" hangingPunct="1">
        <a:defRPr lang="nb-NO"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248;rlandst&#248;y.no/" TargetMode="External"/><Relationship Id="rId2" Type="http://schemas.openxmlformats.org/officeDocument/2006/relationships/hyperlink" Target="mailto:norset@fosen-transport.no"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685800" y="692697"/>
            <a:ext cx="7772400" cy="2088231"/>
          </a:xfrm>
        </p:spPr>
        <p:txBody>
          <a:bodyPr>
            <a:normAutofit/>
          </a:bodyPr>
          <a:lstStyle/>
          <a:p>
            <a:r>
              <a:rPr lang="nb-NO" sz="3600" i="1" dirty="0">
                <a:solidFill>
                  <a:prstClr val="black"/>
                </a:solidFill>
                <a:effectLst/>
                <a:latin typeface="Calibri"/>
              </a:rPr>
              <a:t>Informasjon til kommunestyret i Ørland fra Støygruppa Ørland</a:t>
            </a:r>
            <a:br>
              <a:rPr lang="nb-NO" sz="3600" i="1" dirty="0">
                <a:solidFill>
                  <a:prstClr val="black"/>
                </a:solidFill>
                <a:effectLst/>
                <a:latin typeface="Calibri"/>
              </a:rPr>
            </a:br>
            <a:r>
              <a:rPr lang="nb-NO" sz="1800" i="1" dirty="0" err="1">
                <a:solidFill>
                  <a:prstClr val="black"/>
                </a:solidFill>
                <a:effectLst/>
                <a:latin typeface="Calibri"/>
              </a:rPr>
              <a:t>fre</a:t>
            </a:r>
            <a:r>
              <a:rPr lang="nb-NO" sz="1800" i="1" dirty="0">
                <a:solidFill>
                  <a:prstClr val="black"/>
                </a:solidFill>
                <a:effectLst/>
                <a:latin typeface="Calibri"/>
              </a:rPr>
              <a:t> 14. </a:t>
            </a:r>
            <a:r>
              <a:rPr lang="nb-NO" sz="1800" i="1" dirty="0" err="1">
                <a:solidFill>
                  <a:prstClr val="black"/>
                </a:solidFill>
                <a:effectLst/>
                <a:latin typeface="Calibri"/>
              </a:rPr>
              <a:t>feb</a:t>
            </a:r>
            <a:r>
              <a:rPr lang="nb-NO" sz="1800" i="1" dirty="0">
                <a:solidFill>
                  <a:prstClr val="black"/>
                </a:solidFill>
                <a:effectLst/>
                <a:latin typeface="Calibri"/>
              </a:rPr>
              <a:t> </a:t>
            </a:r>
            <a:r>
              <a:rPr lang="nb-NO" sz="1800" i="1" dirty="0" smtClean="0">
                <a:solidFill>
                  <a:prstClr val="black"/>
                </a:solidFill>
                <a:effectLst/>
                <a:latin typeface="Calibri"/>
              </a:rPr>
              <a:t>2014</a:t>
            </a:r>
            <a:endParaRPr lang="nb-NO" dirty="0"/>
          </a:p>
        </p:txBody>
      </p:sp>
      <p:sp>
        <p:nvSpPr>
          <p:cNvPr id="3" name="Rectangle 2"/>
          <p:cNvSpPr>
            <a:spLocks noGrp="1"/>
          </p:cNvSpPr>
          <p:nvPr>
            <p:ph type="subTitle" idx="1"/>
          </p:nvPr>
        </p:nvSpPr>
        <p:spPr/>
        <p:txBody>
          <a:bodyPr>
            <a:normAutofit fontScale="92500" lnSpcReduction="10000"/>
          </a:bodyPr>
          <a:lstStyle/>
          <a:p>
            <a:pPr algn="l"/>
            <a:r>
              <a:rPr lang="nb-NO" sz="1800" b="1" i="1" dirty="0" smtClean="0"/>
              <a:t>v/</a:t>
            </a:r>
          </a:p>
          <a:p>
            <a:pPr algn="l"/>
            <a:r>
              <a:rPr lang="nb-NO" sz="1800" b="1" i="1" dirty="0" smtClean="0"/>
              <a:t>Hans Kristian Norset – leder Støygruppa Ørland </a:t>
            </a:r>
          </a:p>
          <a:p>
            <a:pPr algn="l"/>
            <a:r>
              <a:rPr lang="nb-NO" sz="1800" b="1" i="1" dirty="0" smtClean="0"/>
              <a:t>Karl Erik Sørensen – husdyrbonde i rød støysone</a:t>
            </a:r>
          </a:p>
          <a:p>
            <a:pPr algn="l"/>
            <a:r>
              <a:rPr lang="nb-NO" sz="1800" b="1" i="1" dirty="0" smtClean="0"/>
              <a:t>Jon Settemsdal – advokat Simonsen Vogt Wiig </a:t>
            </a:r>
            <a:endParaRPr lang="nb-NO" sz="1800" b="1"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 Støy</a:t>
            </a:r>
            <a:endParaRPr lang="nb-NO" dirty="0"/>
          </a:p>
        </p:txBody>
      </p:sp>
      <p:sp>
        <p:nvSpPr>
          <p:cNvPr id="3" name="Plassholder for innhold 2"/>
          <p:cNvSpPr>
            <a:spLocks noGrp="1"/>
          </p:cNvSpPr>
          <p:nvPr>
            <p:ph idx="1"/>
          </p:nvPr>
        </p:nvSpPr>
        <p:spPr/>
        <p:txBody>
          <a:bodyPr>
            <a:normAutofit fontScale="47500" lnSpcReduction="20000"/>
          </a:bodyPr>
          <a:lstStyle/>
          <a:p>
            <a:pPr marL="0" indent="0">
              <a:buNone/>
            </a:pPr>
            <a:r>
              <a:rPr lang="nb-NO" dirty="0" smtClean="0"/>
              <a:t>Planbestemmelsen pkt. 4.8 STØY :</a:t>
            </a:r>
          </a:p>
          <a:p>
            <a:pPr marL="0" indent="0">
              <a:buNone/>
            </a:pPr>
            <a:endParaRPr lang="nb-NO" dirty="0"/>
          </a:p>
          <a:p>
            <a:pPr>
              <a:lnSpc>
                <a:spcPct val="120000"/>
              </a:lnSpc>
              <a:buClrTx/>
              <a:buFont typeface="Wingdings" panose="05000000000000000000" pitchFamily="2" charset="2"/>
              <a:buChar char="q"/>
            </a:pPr>
            <a:r>
              <a:rPr lang="nb-NO" dirty="0"/>
              <a:t>For ny bebyggelse skal innendørs lydnivå tilfredsstille lydklasse C i NS 8175:2012. </a:t>
            </a:r>
          </a:p>
          <a:p>
            <a:pPr>
              <a:lnSpc>
                <a:spcPct val="120000"/>
              </a:lnSpc>
              <a:buClrTx/>
              <a:buFont typeface="Wingdings" panose="05000000000000000000" pitchFamily="2" charset="2"/>
              <a:buChar char="q"/>
            </a:pPr>
            <a:r>
              <a:rPr lang="nb-NO" dirty="0"/>
              <a:t>For eksisterende bygninger skal innendørs lydnivå tilfredsstille lydklasse D angitt i NS 8175:2012. Lydklasse C søkes oppnådd der dette ansees praktisk mulig både mht. rene bygningstekniske forhold og innenfor et forsvarlig kost nytte-forhold. </a:t>
            </a:r>
          </a:p>
          <a:p>
            <a:pPr>
              <a:lnSpc>
                <a:spcPct val="120000"/>
              </a:lnSpc>
              <a:buClrTx/>
              <a:buFont typeface="Wingdings" panose="05000000000000000000" pitchFamily="2" charset="2"/>
              <a:buChar char="q"/>
            </a:pPr>
            <a:r>
              <a:rPr lang="nb-NO" dirty="0"/>
              <a:t>For eksisterende bygninger </a:t>
            </a:r>
            <a:r>
              <a:rPr lang="nb-NO" u="sng" dirty="0">
                <a:solidFill>
                  <a:srgbClr val="FF0000"/>
                </a:solidFill>
              </a:rPr>
              <a:t>utenfor planområdet </a:t>
            </a:r>
            <a:r>
              <a:rPr lang="nb-NO" dirty="0"/>
              <a:t>skal innendørs lydforhold fra aktiviteten ved flystasjonen som følge av gjennomføring av planen, overholde grenseverdier for </a:t>
            </a:r>
            <a:r>
              <a:rPr lang="nb-NO" u="sng" dirty="0">
                <a:solidFill>
                  <a:srgbClr val="FF0000"/>
                </a:solidFill>
              </a:rPr>
              <a:t>lydklasse D</a:t>
            </a:r>
            <a:r>
              <a:rPr lang="nb-NO" dirty="0"/>
              <a:t> angitt i NS 8175:2012. </a:t>
            </a:r>
            <a:r>
              <a:rPr lang="nb-NO" u="sng" dirty="0">
                <a:solidFill>
                  <a:srgbClr val="FF0000"/>
                </a:solidFill>
              </a:rPr>
              <a:t>Lydklasse C søkes oppnådd der dette ansees praktisk mulig </a:t>
            </a:r>
            <a:r>
              <a:rPr lang="nb-NO" dirty="0"/>
              <a:t>både mht. rene bygningstekniske forhold og innenfor et forsvarlig kost nytte-forhold. </a:t>
            </a:r>
          </a:p>
          <a:p>
            <a:pPr>
              <a:lnSpc>
                <a:spcPct val="120000"/>
              </a:lnSpc>
              <a:buClrTx/>
              <a:buFont typeface="Wingdings" panose="05000000000000000000" pitchFamily="2" charset="2"/>
              <a:buChar char="q"/>
            </a:pPr>
            <a:r>
              <a:rPr lang="nb-NO" dirty="0"/>
              <a:t>Innløsning tilbys eksisterende støysensitiv bebyggelse med lydnivå MFNday≥105 </a:t>
            </a:r>
            <a:r>
              <a:rPr lang="nb-NO" dirty="0" err="1"/>
              <a:t>dBA</a:t>
            </a:r>
            <a:r>
              <a:rPr lang="nb-NO" dirty="0"/>
              <a:t> eller LAeq24h≥67 dB, angitt som beregnet </a:t>
            </a:r>
            <a:r>
              <a:rPr lang="nb-NO" dirty="0" err="1"/>
              <a:t>frittfelt</a:t>
            </a:r>
            <a:r>
              <a:rPr lang="nb-NO" dirty="0"/>
              <a:t> lydnivå. Dersom huseier ikke ønsker innløsning, plikter Forsvarsbygg å tilfredsstille gjeldende Forurensningsforskrifts krav til innendørs lydnivå. I de tilfeller huseier ikke ønsker innløsning og det er gjennomført tiltak som tilfredsstiller Forurensningsforskriftens krav til innendørs lydnivå, </a:t>
            </a:r>
            <a:r>
              <a:rPr lang="nb-NO" u="sng" dirty="0">
                <a:solidFill>
                  <a:srgbClr val="FF0000"/>
                </a:solidFill>
              </a:rPr>
              <a:t>faller plikten til å tilby innløsning for denne eiendommen bort. </a:t>
            </a:r>
          </a:p>
          <a:p>
            <a:pPr>
              <a:lnSpc>
                <a:spcPct val="120000"/>
              </a:lnSpc>
              <a:buClrTx/>
              <a:buFont typeface="Wingdings" panose="05000000000000000000" pitchFamily="2" charset="2"/>
              <a:buChar char="q"/>
            </a:pPr>
            <a:r>
              <a:rPr lang="nb-NO" dirty="0"/>
              <a:t>Tiltak skal være iverksatt innen 12 måneder etter at det er inngått avtale mellom Forsvarsbygg og huseier. </a:t>
            </a:r>
          </a:p>
        </p:txBody>
      </p:sp>
    </p:spTree>
    <p:extLst>
      <p:ext uri="{BB962C8B-B14F-4D97-AF65-F5344CB8AC3E}">
        <p14:creationId xmlns:p14="http://schemas.microsoft.com/office/powerpoint/2010/main" val="5933157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 Støy </a:t>
            </a:r>
            <a:endParaRPr lang="nb-NO" dirty="0"/>
          </a:p>
        </p:txBody>
      </p:sp>
      <p:sp>
        <p:nvSpPr>
          <p:cNvPr id="3" name="Plassholder for innhold 2"/>
          <p:cNvSpPr>
            <a:spLocks noGrp="1"/>
          </p:cNvSpPr>
          <p:nvPr>
            <p:ph idx="1"/>
          </p:nvPr>
        </p:nvSpPr>
        <p:spPr/>
        <p:txBody>
          <a:bodyPr>
            <a:normAutofit/>
          </a:bodyPr>
          <a:lstStyle/>
          <a:p>
            <a:pPr marL="0" indent="0">
              <a:lnSpc>
                <a:spcPct val="80000"/>
              </a:lnSpc>
              <a:buNone/>
            </a:pPr>
            <a:r>
              <a:rPr lang="nb-NO" sz="1500" dirty="0"/>
              <a:t>Planbestemmelsen pkt. 7.2 </a:t>
            </a:r>
            <a:r>
              <a:rPr lang="nb-NO" sz="1500" dirty="0" smtClean="0"/>
              <a:t>REKKEFØLGEBESTEMMELSER</a:t>
            </a:r>
          </a:p>
          <a:p>
            <a:pPr>
              <a:buClrTx/>
              <a:buFont typeface="Wingdings" panose="05000000000000000000" pitchFamily="2" charset="2"/>
              <a:buChar char="q"/>
            </a:pPr>
            <a:endParaRPr lang="nb-NO" sz="1500" dirty="0"/>
          </a:p>
          <a:p>
            <a:pPr>
              <a:buClrTx/>
              <a:buFont typeface="Wingdings" panose="05000000000000000000" pitchFamily="2" charset="2"/>
              <a:buChar char="q"/>
            </a:pPr>
            <a:r>
              <a:rPr lang="nb-NO" sz="1500" dirty="0"/>
              <a:t>Rekkefølgebestemmelser gir bl.a. mulighet til å sikre at tiltakshaver ivaretar og evt. bekoster den ekstrabelastning som tiltaket medfører på samfunnet, innen rimelige grenser.</a:t>
            </a:r>
          </a:p>
          <a:p>
            <a:pPr>
              <a:buClrTx/>
              <a:buFont typeface="Wingdings" panose="05000000000000000000" pitchFamily="2" charset="2"/>
              <a:buChar char="q"/>
            </a:pPr>
            <a:r>
              <a:rPr lang="nb-NO" sz="1500" dirty="0"/>
              <a:t>Bør det tas inn flere rekkefølgebestemmelser til denne reguleringsplanen?</a:t>
            </a:r>
          </a:p>
          <a:p>
            <a:pPr>
              <a:buClrTx/>
              <a:buFont typeface="Wingdings" panose="05000000000000000000" pitchFamily="2" charset="2"/>
              <a:buChar char="q"/>
            </a:pPr>
            <a:r>
              <a:rPr lang="nb-NO" sz="1500" dirty="0"/>
              <a:t>Ift. boliger som berøres så sterkt av tiltaket at de ligger an til å bli tilbudt innløsning, kan kommunen vurdere å kreve at tiltakshaver utformer forslag til fremdriftsplan for innløsningstilbud/støytiltak for disse. Dette kan tas inn som rekkefølgebestemmelse slik at en sikrer at tilbud gis før flyene lander.</a:t>
            </a:r>
          </a:p>
          <a:p>
            <a:pPr marL="0" indent="0">
              <a:lnSpc>
                <a:spcPct val="80000"/>
              </a:lnSpc>
              <a:buNone/>
            </a:pPr>
            <a:endParaRPr lang="nb-NO" sz="1500" dirty="0"/>
          </a:p>
        </p:txBody>
      </p:sp>
    </p:spTree>
    <p:extLst>
      <p:ext uri="{BB962C8B-B14F-4D97-AF65-F5344CB8AC3E}">
        <p14:creationId xmlns:p14="http://schemas.microsoft.com/office/powerpoint/2010/main" val="4264051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Begrense </a:t>
            </a:r>
            <a:r>
              <a:rPr lang="nb-NO" dirty="0" err="1" smtClean="0"/>
              <a:t>riving</a:t>
            </a:r>
            <a:r>
              <a:rPr lang="nb-NO" dirty="0" smtClean="0"/>
              <a:t> av hus</a:t>
            </a:r>
            <a:br>
              <a:rPr lang="nb-NO" dirty="0" smtClean="0"/>
            </a:br>
            <a:endParaRPr lang="nb-NO" dirty="0"/>
          </a:p>
        </p:txBody>
      </p:sp>
      <p:sp>
        <p:nvSpPr>
          <p:cNvPr id="3" name="Plassholder for innhold 2"/>
          <p:cNvSpPr>
            <a:spLocks noGrp="1"/>
          </p:cNvSpPr>
          <p:nvPr>
            <p:ph idx="1"/>
          </p:nvPr>
        </p:nvSpPr>
        <p:spPr/>
        <p:txBody>
          <a:bodyPr>
            <a:normAutofit/>
          </a:bodyPr>
          <a:lstStyle/>
          <a:p>
            <a:pPr marL="0" indent="0">
              <a:buNone/>
            </a:pPr>
            <a:r>
              <a:rPr lang="nb-NO" sz="1100" dirty="0"/>
              <a:t>Bekymringen slik Støygruppa ser det er at tiltakshaver har uttalt at de ønsker </a:t>
            </a:r>
            <a:r>
              <a:rPr lang="nb-NO" sz="1100" dirty="0" smtClean="0"/>
              <a:t>å kjøpe </a:t>
            </a:r>
            <a:r>
              <a:rPr lang="nb-NO" sz="1100" dirty="0"/>
              <a:t>hus som de </a:t>
            </a:r>
            <a:r>
              <a:rPr lang="nb-NO" sz="1100" dirty="0" smtClean="0"/>
              <a:t>så vil rive, når huseier egentlig fortsatt ønsker å inneha eiendomsretten til sitt hus. </a:t>
            </a:r>
            <a:endParaRPr lang="nb-NO" sz="1100" dirty="0"/>
          </a:p>
          <a:p>
            <a:pPr marL="0" indent="0">
              <a:buNone/>
            </a:pPr>
            <a:endParaRPr lang="nb-NO" sz="1100" dirty="0"/>
          </a:p>
          <a:p>
            <a:pPr marL="0" indent="0">
              <a:buNone/>
            </a:pPr>
            <a:r>
              <a:rPr lang="nb-NO" sz="1100" dirty="0"/>
              <a:t>Hvordan gjennom plangrep begrense antall hus som rives:</a:t>
            </a:r>
          </a:p>
          <a:p>
            <a:pPr marL="0" indent="0">
              <a:buNone/>
            </a:pPr>
            <a:r>
              <a:rPr lang="nb-NO" sz="1100" dirty="0"/>
              <a:t>Argumentasjon for dette kan knyttes til hensynet om å bevare viktige kulturverdier, ivareta landbruket og unngå øde-land. </a:t>
            </a:r>
          </a:p>
          <a:p>
            <a:pPr marL="0" indent="0">
              <a:buNone/>
            </a:pPr>
            <a:endParaRPr lang="nb-NO" sz="1400" dirty="0"/>
          </a:p>
          <a:p>
            <a:pPr marL="0" indent="0">
              <a:buNone/>
            </a:pPr>
            <a:endParaRPr lang="nb-NO" sz="1400" dirty="0" smtClean="0"/>
          </a:p>
          <a:p>
            <a:pPr marL="0" indent="0">
              <a:buNone/>
            </a:pPr>
            <a:endParaRPr lang="nb-NO" sz="1400" dirty="0"/>
          </a:p>
          <a:p>
            <a:pPr marL="0" indent="0">
              <a:buNone/>
            </a:pPr>
            <a:endParaRPr lang="nb-NO" sz="1400" dirty="0"/>
          </a:p>
          <a:p>
            <a:pPr marL="0" indent="0">
              <a:buNone/>
            </a:pPr>
            <a:endParaRPr lang="nb-NO" sz="1400" dirty="0" smtClean="0"/>
          </a:p>
          <a:p>
            <a:pPr marL="0" indent="0">
              <a:buNone/>
            </a:pPr>
            <a:endParaRPr lang="nb-NO" sz="1400" dirty="0"/>
          </a:p>
        </p:txBody>
      </p:sp>
    </p:spTree>
    <p:extLst>
      <p:ext uri="{BB962C8B-B14F-4D97-AF65-F5344CB8AC3E}">
        <p14:creationId xmlns:p14="http://schemas.microsoft.com/office/powerpoint/2010/main" val="2613229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 Begrense </a:t>
            </a:r>
            <a:r>
              <a:rPr lang="nb-NO" dirty="0" err="1" smtClean="0"/>
              <a:t>riving</a:t>
            </a:r>
            <a:r>
              <a:rPr lang="nb-NO" dirty="0" smtClean="0"/>
              <a:t> av hus 1</a:t>
            </a:r>
            <a:br>
              <a:rPr lang="nb-NO" dirty="0" smtClean="0"/>
            </a:br>
            <a:endParaRPr lang="nb-NO" dirty="0"/>
          </a:p>
        </p:txBody>
      </p:sp>
      <p:sp>
        <p:nvSpPr>
          <p:cNvPr id="3" name="Plassholder for innhold 2"/>
          <p:cNvSpPr>
            <a:spLocks noGrp="1"/>
          </p:cNvSpPr>
          <p:nvPr>
            <p:ph idx="1"/>
          </p:nvPr>
        </p:nvSpPr>
        <p:spPr/>
        <p:txBody>
          <a:bodyPr>
            <a:noAutofit/>
          </a:bodyPr>
          <a:lstStyle/>
          <a:p>
            <a:pPr marL="0" indent="0">
              <a:buFont typeface="Arial" panose="020B0604020202020204" pitchFamily="34" charset="0"/>
              <a:buNone/>
            </a:pPr>
            <a:r>
              <a:rPr lang="nb-NO" sz="1500" b="1" dirty="0" smtClean="0"/>
              <a:t>Utgangspunktet for </a:t>
            </a:r>
            <a:r>
              <a:rPr lang="nb-NO" sz="1500" b="1" dirty="0" err="1" smtClean="0"/>
              <a:t>riving</a:t>
            </a:r>
            <a:r>
              <a:rPr lang="nb-NO" sz="1500" b="1" dirty="0" smtClean="0"/>
              <a:t>, plan og bygningsloven § 20-1, bokstav e. Krever søknad og tillatelse.</a:t>
            </a:r>
          </a:p>
          <a:p>
            <a:pPr marL="0" indent="0">
              <a:buFont typeface="Arial" panose="020B0604020202020204" pitchFamily="34" charset="0"/>
              <a:buNone/>
            </a:pPr>
            <a:endParaRPr lang="nb-NO" sz="1500" dirty="0" smtClean="0"/>
          </a:p>
          <a:p>
            <a:pPr marL="0" indent="0">
              <a:buFont typeface="Arial" panose="020B0604020202020204" pitchFamily="34" charset="0"/>
              <a:buNone/>
            </a:pPr>
            <a:endParaRPr lang="nb-NO" sz="1500" dirty="0"/>
          </a:p>
          <a:p>
            <a:pPr marL="285750" indent="-285750">
              <a:buClrTx/>
              <a:buFont typeface="Wingdings" panose="05000000000000000000" pitchFamily="2" charset="2"/>
              <a:buChar char="q"/>
            </a:pPr>
            <a:r>
              <a:rPr lang="nb-NO" sz="1300" dirty="0" smtClean="0"/>
              <a:t>Plan- </a:t>
            </a:r>
            <a:r>
              <a:rPr lang="nb-NO" sz="1300" dirty="0"/>
              <a:t>og </a:t>
            </a:r>
            <a:r>
              <a:rPr lang="nb-NO" sz="1300" dirty="0" smtClean="0"/>
              <a:t>bygningsloven</a:t>
            </a:r>
            <a:endParaRPr lang="nb-NO" sz="1300" dirty="0"/>
          </a:p>
          <a:p>
            <a:pPr>
              <a:buClrTx/>
              <a:buFont typeface="Wingdings" panose="05000000000000000000" pitchFamily="2" charset="2"/>
              <a:buChar char="q"/>
            </a:pPr>
            <a:r>
              <a:rPr lang="nb-NO" sz="1300" dirty="0" smtClean="0"/>
              <a:t>§ </a:t>
            </a:r>
            <a:r>
              <a:rPr lang="nb-NO" sz="1300" dirty="0"/>
              <a:t>20-1.Tiltak som krever søknad og tillatelse </a:t>
            </a:r>
          </a:p>
          <a:p>
            <a:pPr>
              <a:buClrTx/>
              <a:buFont typeface="Wingdings" panose="05000000000000000000" pitchFamily="2" charset="2"/>
              <a:buChar char="q"/>
            </a:pPr>
            <a:r>
              <a:rPr lang="nb-NO" sz="1300" dirty="0"/>
              <a:t>Med mindre annet framgår av §§ 20-3 og 20-4, må følgende tiltak, på eller i grunnen, i vassdrag eller i sjøområder, ikke utføres uten at søknad, og eventuelt søknad om dispensasjon, på forhånd er sendt kommunen, og den deretter har gitt tillatelse:</a:t>
            </a:r>
          </a:p>
          <a:p>
            <a:pPr>
              <a:buClrTx/>
              <a:buFont typeface="Wingdings" panose="05000000000000000000" pitchFamily="2" charset="2"/>
              <a:buChar char="q"/>
            </a:pPr>
            <a:r>
              <a:rPr lang="nb-NO" sz="1300" dirty="0">
                <a:solidFill>
                  <a:srgbClr val="FF0000"/>
                </a:solidFill>
              </a:rPr>
              <a:t>a) oppføring, </a:t>
            </a:r>
            <a:r>
              <a:rPr lang="nb-NO" sz="1300" dirty="0" err="1">
                <a:solidFill>
                  <a:srgbClr val="FF0000"/>
                </a:solidFill>
              </a:rPr>
              <a:t>tilbygging</a:t>
            </a:r>
            <a:r>
              <a:rPr lang="nb-NO" sz="1300" dirty="0">
                <a:solidFill>
                  <a:srgbClr val="FF0000"/>
                </a:solidFill>
              </a:rPr>
              <a:t>, påbygging, </a:t>
            </a:r>
            <a:r>
              <a:rPr lang="nb-NO" sz="1300" dirty="0" err="1">
                <a:solidFill>
                  <a:srgbClr val="FF0000"/>
                </a:solidFill>
              </a:rPr>
              <a:t>underbygging</a:t>
            </a:r>
            <a:r>
              <a:rPr lang="nb-NO" sz="1300" dirty="0">
                <a:solidFill>
                  <a:srgbClr val="FF0000"/>
                </a:solidFill>
              </a:rPr>
              <a:t> eller plassering av bygning, konstruksjon eller anlegg</a:t>
            </a:r>
          </a:p>
          <a:p>
            <a:pPr>
              <a:buClrTx/>
              <a:buFont typeface="Wingdings" panose="05000000000000000000" pitchFamily="2" charset="2"/>
              <a:buChar char="q"/>
            </a:pPr>
            <a:r>
              <a:rPr lang="nb-NO" sz="1300" dirty="0"/>
              <a:t>b) vesentlig endring eller vesentlig reparasjon av tiltak som nevnt under a</a:t>
            </a:r>
          </a:p>
          <a:p>
            <a:pPr>
              <a:buClrTx/>
              <a:buFont typeface="Wingdings" panose="05000000000000000000" pitchFamily="2" charset="2"/>
              <a:buChar char="q"/>
            </a:pPr>
            <a:r>
              <a:rPr lang="nb-NO" sz="1300" dirty="0"/>
              <a:t>c)  fasadeendring</a:t>
            </a:r>
          </a:p>
          <a:p>
            <a:pPr>
              <a:buClrTx/>
              <a:buFont typeface="Wingdings" panose="05000000000000000000" pitchFamily="2" charset="2"/>
              <a:buChar char="q"/>
            </a:pPr>
            <a:r>
              <a:rPr lang="nb-NO" sz="1300" dirty="0"/>
              <a:t>d) bruksendring eller vesentlig utvidelse eller vesentlig endring av tidligere drift av tiltak som nevnt i bokstav a</a:t>
            </a:r>
          </a:p>
          <a:p>
            <a:pPr>
              <a:buClrTx/>
              <a:buFont typeface="Wingdings" panose="05000000000000000000" pitchFamily="2" charset="2"/>
              <a:buChar char="q"/>
            </a:pPr>
            <a:r>
              <a:rPr lang="nb-NO" sz="1300" dirty="0">
                <a:solidFill>
                  <a:srgbClr val="FF0000"/>
                </a:solidFill>
              </a:rPr>
              <a:t>e) </a:t>
            </a:r>
            <a:r>
              <a:rPr lang="nb-NO" sz="1300" dirty="0" err="1">
                <a:solidFill>
                  <a:srgbClr val="FF0000"/>
                </a:solidFill>
              </a:rPr>
              <a:t>riving</a:t>
            </a:r>
            <a:r>
              <a:rPr lang="nb-NO" sz="1300" dirty="0">
                <a:solidFill>
                  <a:srgbClr val="FF0000"/>
                </a:solidFill>
              </a:rPr>
              <a:t> av tiltak som nevnt i bokstav a</a:t>
            </a:r>
          </a:p>
          <a:p>
            <a:pPr>
              <a:buClrTx/>
              <a:buFont typeface="Wingdings" panose="05000000000000000000" pitchFamily="2" charset="2"/>
              <a:buChar char="q"/>
            </a:pPr>
            <a:r>
              <a:rPr lang="nb-NO" sz="1300" dirty="0" smtClean="0"/>
              <a:t>……og så videre……….</a:t>
            </a:r>
            <a:endParaRPr lang="nb-NO" sz="1300" dirty="0"/>
          </a:p>
        </p:txBody>
      </p:sp>
    </p:spTree>
    <p:extLst>
      <p:ext uri="{BB962C8B-B14F-4D97-AF65-F5344CB8AC3E}">
        <p14:creationId xmlns:p14="http://schemas.microsoft.com/office/powerpoint/2010/main" val="1985963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Begrense </a:t>
            </a:r>
            <a:r>
              <a:rPr lang="nb-NO" dirty="0" err="1" smtClean="0"/>
              <a:t>riving</a:t>
            </a:r>
            <a:r>
              <a:rPr lang="nb-NO" dirty="0" smtClean="0"/>
              <a:t> av hus, 2</a:t>
            </a:r>
            <a:endParaRPr lang="nb-NO" dirty="0"/>
          </a:p>
        </p:txBody>
      </p:sp>
      <p:sp>
        <p:nvSpPr>
          <p:cNvPr id="3" name="Plassholder for innhold 2"/>
          <p:cNvSpPr>
            <a:spLocks noGrp="1"/>
          </p:cNvSpPr>
          <p:nvPr>
            <p:ph idx="1"/>
          </p:nvPr>
        </p:nvSpPr>
        <p:spPr>
          <a:xfrm>
            <a:off x="457200" y="1412776"/>
            <a:ext cx="8229600" cy="5112568"/>
          </a:xfrm>
        </p:spPr>
        <p:txBody>
          <a:bodyPr>
            <a:normAutofit fontScale="25000" lnSpcReduction="20000"/>
          </a:bodyPr>
          <a:lstStyle/>
          <a:p>
            <a:pPr marL="0" indent="0">
              <a:buNone/>
            </a:pPr>
            <a:r>
              <a:rPr lang="nb-NO" sz="4600" b="1" dirty="0" smtClean="0"/>
              <a:t>Kommuneplanens arealdel. </a:t>
            </a:r>
            <a:r>
              <a:rPr lang="nb-NO" sz="4600" dirty="0" smtClean="0"/>
              <a:t>Plan </a:t>
            </a:r>
            <a:r>
              <a:rPr lang="nb-NO" sz="4600" dirty="0"/>
              <a:t>og bygningsloven vedr. hensynssoner</a:t>
            </a:r>
          </a:p>
          <a:p>
            <a:pPr marL="0" indent="0">
              <a:buNone/>
            </a:pPr>
            <a:endParaRPr lang="nb-NO" dirty="0" smtClean="0"/>
          </a:p>
          <a:p>
            <a:pPr>
              <a:buClrTx/>
              <a:buFont typeface="Wingdings" panose="05000000000000000000" pitchFamily="2" charset="2"/>
              <a:buChar char="q"/>
            </a:pPr>
            <a:r>
              <a:rPr lang="nb-NO" sz="4000" dirty="0" smtClean="0"/>
              <a:t>§ 11-8.Hensynssoner</a:t>
            </a:r>
          </a:p>
          <a:p>
            <a:pPr>
              <a:buClrTx/>
              <a:buFont typeface="Wingdings" panose="05000000000000000000" pitchFamily="2" charset="2"/>
              <a:buChar char="q"/>
            </a:pPr>
            <a:r>
              <a:rPr lang="nb-NO" sz="4000" dirty="0" smtClean="0"/>
              <a:t>Kommuneplanens arealdel skal i nødvendig utstrekning vise hensyn og restriksjoner som har betydning for bruken av areal. Hensyn og forhold som inngår i andre ledd bokstav a til f, skal markeres i arealdelen som hensynssoner med tilhørende retningslinjer og bestemmelser. Det kan angis flere soner for samme areal.</a:t>
            </a:r>
          </a:p>
          <a:p>
            <a:pPr>
              <a:buClrTx/>
              <a:buFont typeface="Wingdings" panose="05000000000000000000" pitchFamily="2" charset="2"/>
              <a:buChar char="q"/>
            </a:pPr>
            <a:r>
              <a:rPr lang="nb-NO" sz="4000" dirty="0" smtClean="0"/>
              <a:t>Til hensynssone skal det i nødvendig utstrekning angis hvilke bestemmelser og retningslinjer som gjelder eller skal gjelde i medhold av loven eller andre lover for å ivareta det hensynet sonen viser.</a:t>
            </a:r>
          </a:p>
          <a:p>
            <a:pPr>
              <a:buClrTx/>
              <a:buFont typeface="Wingdings" panose="05000000000000000000" pitchFamily="2" charset="2"/>
              <a:buChar char="q"/>
            </a:pPr>
            <a:r>
              <a:rPr lang="nb-NO" sz="4000" dirty="0" smtClean="0"/>
              <a:t>Det kan fastsettes følgende hensynssoner:</a:t>
            </a:r>
          </a:p>
          <a:p>
            <a:pPr>
              <a:buClrTx/>
              <a:buFont typeface="Wingdings" panose="05000000000000000000" pitchFamily="2" charset="2"/>
              <a:buChar char="q"/>
            </a:pPr>
            <a:r>
              <a:rPr lang="nb-NO" sz="4000" dirty="0" smtClean="0">
                <a:solidFill>
                  <a:srgbClr val="FF0000"/>
                </a:solidFill>
              </a:rPr>
              <a:t>c)  Sone med særlige hensyn til landbruk, reindrift, friluftsliv, grønnstruktur, landskap eller bevaring av naturmiljø eller kulturmiljø, med angivelse av interesse.</a:t>
            </a:r>
          </a:p>
          <a:p>
            <a:pPr>
              <a:buClrTx/>
              <a:buFont typeface="Wingdings" panose="05000000000000000000" pitchFamily="2" charset="2"/>
              <a:buChar char="q"/>
            </a:pPr>
            <a:r>
              <a:rPr lang="nb-NO" sz="4000" dirty="0" smtClean="0"/>
              <a:t>For randsonen til nasjonalparker og landskapsvernområder kan det, samtidig med fastsetting av verneforskrift for nytt verneområde eller revisjon av verneforskrift eller forvaltningsplan for etablerte verneområder, fastsettes bestemmelser for å hindre vesentlig forringelse av verneverdiene i verneområdet.</a:t>
            </a:r>
          </a:p>
          <a:p>
            <a:pPr>
              <a:buClrTx/>
              <a:buFont typeface="Wingdings" panose="05000000000000000000" pitchFamily="2" charset="2"/>
              <a:buChar char="q"/>
            </a:pPr>
            <a:r>
              <a:rPr lang="nb-NO" sz="4000" dirty="0" smtClean="0"/>
              <a:t>Det kan gis retningslinjer om begrensninger av virksomhet og vilkår for tiltak for å ivareta interessen i sonen.</a:t>
            </a:r>
          </a:p>
          <a:p>
            <a:pPr>
              <a:buClrTx/>
              <a:buFont typeface="Wingdings" panose="05000000000000000000" pitchFamily="2" charset="2"/>
              <a:buChar char="q"/>
            </a:pPr>
            <a:r>
              <a:rPr lang="nb-NO" sz="4000" dirty="0" smtClean="0"/>
              <a:t>Det kan gis retningslinjer om hvilke hensyn som skal vektlegges ved praktisering av annen lovgivning så langt kommunen er tillagt myndighet etter vedkommende lov.</a:t>
            </a:r>
          </a:p>
          <a:p>
            <a:pPr>
              <a:buClrTx/>
              <a:buFont typeface="Wingdings" panose="05000000000000000000" pitchFamily="2" charset="2"/>
              <a:buChar char="q"/>
            </a:pPr>
            <a:endParaRPr lang="nb-NO" sz="4000" dirty="0"/>
          </a:p>
          <a:p>
            <a:pPr>
              <a:buClrTx/>
              <a:buFont typeface="Wingdings" panose="05000000000000000000" pitchFamily="2" charset="2"/>
              <a:buChar char="q"/>
            </a:pPr>
            <a:r>
              <a:rPr lang="nb-NO" sz="4000" dirty="0" smtClean="0"/>
              <a:t>Plan- </a:t>
            </a:r>
            <a:r>
              <a:rPr lang="nb-NO" sz="4000" dirty="0"/>
              <a:t>og bygningsloven § 11-9</a:t>
            </a:r>
            <a:r>
              <a:rPr lang="nb-NO" sz="4000" dirty="0" smtClean="0"/>
              <a:t>:</a:t>
            </a:r>
          </a:p>
          <a:p>
            <a:pPr>
              <a:buClrTx/>
              <a:buFont typeface="Wingdings" panose="05000000000000000000" pitchFamily="2" charset="2"/>
              <a:buChar char="q"/>
            </a:pPr>
            <a:r>
              <a:rPr lang="nb-NO" sz="4000" dirty="0" smtClean="0"/>
              <a:t>§ </a:t>
            </a:r>
            <a:r>
              <a:rPr lang="nb-NO" sz="4000" dirty="0"/>
              <a:t>11-9.Generelle bestemmelser til kommuneplanens arealdel</a:t>
            </a:r>
          </a:p>
          <a:p>
            <a:pPr marL="1028700" lvl="1" indent="-571500">
              <a:buClrTx/>
              <a:buFont typeface="Wingdings" panose="05000000000000000000" pitchFamily="2" charset="2"/>
              <a:buChar char="q"/>
            </a:pPr>
            <a:r>
              <a:rPr lang="nb-NO" sz="4000" dirty="0"/>
              <a:t>Kommunen kan uavhengig av arealformål vedta bestemmelser til kommuneplanens arealdel om:</a:t>
            </a:r>
          </a:p>
          <a:p>
            <a:pPr marL="1028700" lvl="1" indent="-571500">
              <a:buClrTx/>
              <a:buFont typeface="Wingdings" panose="05000000000000000000" pitchFamily="2" charset="2"/>
              <a:buChar char="q"/>
            </a:pPr>
            <a:r>
              <a:rPr lang="nb-NO" sz="4000" dirty="0"/>
              <a:t>1.  krav om reguleringsplan for visse arealer eller for visse tiltak, herunder at det skal foreligge områderegulering før detaljregulering kan vedtas</a:t>
            </a:r>
            <a:r>
              <a:rPr lang="nb-NO" sz="4000" dirty="0" smtClean="0"/>
              <a:t>,</a:t>
            </a:r>
            <a:endParaRPr lang="nb-NO" sz="4000" dirty="0"/>
          </a:p>
          <a:p>
            <a:pPr marL="1028700" lvl="1" indent="-571500">
              <a:buClrTx/>
              <a:buFont typeface="Wingdings" panose="05000000000000000000" pitchFamily="2" charset="2"/>
              <a:buChar char="q"/>
            </a:pPr>
            <a:r>
              <a:rPr lang="nb-NO" sz="4000" dirty="0"/>
              <a:t>-</a:t>
            </a:r>
          </a:p>
          <a:p>
            <a:pPr marL="1028700" lvl="1" indent="-571500">
              <a:buClrTx/>
              <a:buFont typeface="Wingdings" panose="05000000000000000000" pitchFamily="2" charset="2"/>
              <a:buChar char="q"/>
            </a:pPr>
            <a:r>
              <a:rPr lang="nb-NO" sz="4000" dirty="0">
                <a:solidFill>
                  <a:srgbClr val="FF0000"/>
                </a:solidFill>
              </a:rPr>
              <a:t>7.  hensyn som skal tas til bevaring av eksisterende bygninger og annet kulturmiljø,</a:t>
            </a:r>
          </a:p>
          <a:p>
            <a:pPr marL="1028700" lvl="1" indent="-571500">
              <a:buClrTx/>
              <a:buFont typeface="Wingdings" panose="05000000000000000000" pitchFamily="2" charset="2"/>
              <a:buChar char="q"/>
            </a:pPr>
            <a:r>
              <a:rPr lang="nb-NO" sz="4000" dirty="0"/>
              <a:t>8.  </a:t>
            </a:r>
            <a:endParaRPr lang="nb-NO" sz="4000" dirty="0" smtClean="0"/>
          </a:p>
        </p:txBody>
      </p:sp>
    </p:spTree>
    <p:extLst>
      <p:ext uri="{BB962C8B-B14F-4D97-AF65-F5344CB8AC3E}">
        <p14:creationId xmlns:p14="http://schemas.microsoft.com/office/powerpoint/2010/main" val="2391196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Begrense </a:t>
            </a:r>
            <a:r>
              <a:rPr lang="nb-NO" dirty="0" err="1" smtClean="0"/>
              <a:t>riving</a:t>
            </a:r>
            <a:r>
              <a:rPr lang="nb-NO" dirty="0" smtClean="0"/>
              <a:t> av hus, 3</a:t>
            </a:r>
            <a:endParaRPr lang="nb-NO" dirty="0"/>
          </a:p>
        </p:txBody>
      </p:sp>
      <p:sp>
        <p:nvSpPr>
          <p:cNvPr id="3" name="Plassholder for innhold 2"/>
          <p:cNvSpPr>
            <a:spLocks noGrp="1"/>
          </p:cNvSpPr>
          <p:nvPr>
            <p:ph idx="1"/>
          </p:nvPr>
        </p:nvSpPr>
        <p:spPr/>
        <p:txBody>
          <a:bodyPr>
            <a:normAutofit/>
          </a:bodyPr>
          <a:lstStyle/>
          <a:p>
            <a:pPr>
              <a:buClrTx/>
              <a:buFont typeface="Wingdings" panose="05000000000000000000" pitchFamily="2" charset="2"/>
              <a:buChar char="q"/>
            </a:pPr>
            <a:r>
              <a:rPr lang="nb-NO" sz="1500" b="1" dirty="0" smtClean="0"/>
              <a:t>Reguleringsplan. Plan og bygningsloven § 12-6. </a:t>
            </a:r>
            <a:r>
              <a:rPr lang="nb-NO" sz="1500" dirty="0" smtClean="0"/>
              <a:t>Samme adgang til å etablere hensynssoner som i Kommuneplanens arealdel. </a:t>
            </a:r>
          </a:p>
          <a:p>
            <a:pPr marL="285750" indent="-285750">
              <a:buClrTx/>
              <a:buFont typeface="Wingdings" panose="05000000000000000000" pitchFamily="2" charset="2"/>
              <a:buChar char="q"/>
            </a:pPr>
            <a:endParaRPr lang="nb-NO" sz="1500" dirty="0" smtClean="0"/>
          </a:p>
          <a:p>
            <a:pPr>
              <a:buClrTx/>
              <a:buFont typeface="Wingdings" panose="05000000000000000000" pitchFamily="2" charset="2"/>
              <a:buChar char="q"/>
            </a:pPr>
            <a:r>
              <a:rPr lang="nb-NO" sz="1500" dirty="0" smtClean="0"/>
              <a:t>Adgang til å etablere hensynssoner f.eks. ift. landbruk, </a:t>
            </a:r>
            <a:r>
              <a:rPr lang="nb-NO" sz="1500" dirty="0" err="1" smtClean="0"/>
              <a:t>pbl</a:t>
            </a:r>
            <a:r>
              <a:rPr lang="nb-NO" sz="1500" dirty="0" smtClean="0"/>
              <a:t>. § 11-8, c, slik at en kan se hele beboelsesområdet i støysonene under ett, legge begrensninger på </a:t>
            </a:r>
            <a:r>
              <a:rPr lang="nb-NO" sz="1500" dirty="0" err="1" smtClean="0"/>
              <a:t>riving</a:t>
            </a:r>
            <a:r>
              <a:rPr lang="nb-NO" sz="1500" dirty="0" smtClean="0"/>
              <a:t>, og unngå øde-land</a:t>
            </a:r>
          </a:p>
          <a:p>
            <a:pPr marL="742950" lvl="1" indent="-285750">
              <a:buClrTx/>
              <a:buFont typeface="Wingdings" panose="05000000000000000000" pitchFamily="2" charset="2"/>
              <a:buChar char="q"/>
            </a:pPr>
            <a:endParaRPr lang="nb-NO" sz="1500" dirty="0"/>
          </a:p>
          <a:p>
            <a:pPr>
              <a:buClrTx/>
              <a:buFont typeface="Wingdings" panose="05000000000000000000" pitchFamily="2" charset="2"/>
              <a:buChar char="q"/>
            </a:pPr>
            <a:r>
              <a:rPr lang="nb-NO" sz="1500" dirty="0" smtClean="0"/>
              <a:t>Reguleringsplanen. , evt. rekkefølgebestemmelser. Her er plankartet i hovedtrekk begrenset til selve kampflybasen og ytre gjerde, men virkningene strekker seg godt utenfor i støysammenheng, og rekkefølgebestemmelser som går på områder rundt er relevante. </a:t>
            </a:r>
          </a:p>
          <a:p>
            <a:pPr marL="0" indent="0">
              <a:buNone/>
            </a:pPr>
            <a:endParaRPr lang="nb-NO" sz="1500" dirty="0"/>
          </a:p>
        </p:txBody>
      </p:sp>
    </p:spTree>
    <p:extLst>
      <p:ext uri="{BB962C8B-B14F-4D97-AF65-F5344CB8AC3E}">
        <p14:creationId xmlns:p14="http://schemas.microsoft.com/office/powerpoint/2010/main" val="3831244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Jordavståelse</a:t>
            </a:r>
            <a:endParaRPr lang="nb-NO" dirty="0"/>
          </a:p>
        </p:txBody>
      </p:sp>
      <p:sp>
        <p:nvSpPr>
          <p:cNvPr id="3" name="Plassholder for innhold 2"/>
          <p:cNvSpPr>
            <a:spLocks noGrp="1"/>
          </p:cNvSpPr>
          <p:nvPr>
            <p:ph idx="1"/>
          </p:nvPr>
        </p:nvSpPr>
        <p:spPr/>
        <p:txBody>
          <a:bodyPr>
            <a:normAutofit/>
          </a:bodyPr>
          <a:lstStyle/>
          <a:p>
            <a:pPr marL="0" indent="0">
              <a:buNone/>
            </a:pPr>
            <a:r>
              <a:rPr lang="nb-NO" sz="1500" dirty="0" smtClean="0"/>
              <a:t>Landbruksområdet i nord og øst.</a:t>
            </a:r>
          </a:p>
          <a:p>
            <a:pPr marL="0" indent="0">
              <a:buNone/>
            </a:pPr>
            <a:endParaRPr lang="nb-NO" sz="1500" dirty="0"/>
          </a:p>
          <a:p>
            <a:pPr marL="0" indent="0">
              <a:buNone/>
            </a:pPr>
            <a:endParaRPr lang="nb-NO" sz="1500" dirty="0" smtClean="0"/>
          </a:p>
          <a:p>
            <a:pPr marL="0" indent="0">
              <a:buNone/>
            </a:pPr>
            <a:endParaRPr lang="nb-NO" sz="1500" dirty="0"/>
          </a:p>
          <a:p>
            <a:pPr marL="0" indent="0">
              <a:buNone/>
            </a:pPr>
            <a:endParaRPr lang="nb-NO" sz="1500" dirty="0" smtClean="0"/>
          </a:p>
          <a:p>
            <a:pPr marL="0" indent="0">
              <a:buNone/>
            </a:pPr>
            <a:endParaRPr lang="nb-NO" sz="1500" dirty="0"/>
          </a:p>
          <a:p>
            <a:pPr marL="0" indent="0">
              <a:buNone/>
            </a:pPr>
            <a:endParaRPr lang="nb-NO" sz="1500" dirty="0" smtClean="0"/>
          </a:p>
          <a:p>
            <a:pPr marL="0" indent="0">
              <a:buNone/>
            </a:pPr>
            <a:endParaRPr lang="nb-NO" sz="1500" dirty="0"/>
          </a:p>
          <a:p>
            <a:pPr marL="0" indent="0">
              <a:buNone/>
            </a:pPr>
            <a:r>
              <a:rPr lang="nb-NO" sz="1500" dirty="0" smtClean="0"/>
              <a:t>********************************slutt************************</a:t>
            </a:r>
          </a:p>
        </p:txBody>
      </p:sp>
    </p:spTree>
    <p:extLst>
      <p:ext uri="{BB962C8B-B14F-4D97-AF65-F5344CB8AC3E}">
        <p14:creationId xmlns:p14="http://schemas.microsoft.com/office/powerpoint/2010/main" val="430474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0" y="188640"/>
            <a:ext cx="9144000" cy="1368152"/>
          </a:xfrm>
        </p:spPr>
        <p:txBody>
          <a:bodyPr>
            <a:normAutofit fontScale="90000"/>
          </a:bodyPr>
          <a:lstStyle/>
          <a:p>
            <a:r>
              <a:rPr lang="nb-NO" sz="2400" b="1" i="1" u="sng" dirty="0" smtClean="0">
                <a:solidFill>
                  <a:schemeClr val="tx1"/>
                </a:solidFill>
              </a:rPr>
              <a:t>Staten vil rive 110 boliger i Ørland  uten at det er nødvendig!</a:t>
            </a:r>
            <a:r>
              <a:rPr lang="nb-NO" sz="2200" b="1" i="1" u="sng" dirty="0" smtClean="0">
                <a:solidFill>
                  <a:srgbClr val="FF0000"/>
                </a:solidFill>
              </a:rPr>
              <a:t/>
            </a:r>
            <a:br>
              <a:rPr lang="nb-NO" sz="2200" b="1" i="1" u="sng" dirty="0" smtClean="0">
                <a:solidFill>
                  <a:srgbClr val="FF0000"/>
                </a:solidFill>
              </a:rPr>
            </a:br>
            <a:r>
              <a:rPr lang="nb-NO" sz="1400" dirty="0" smtClean="0"/>
              <a:t/>
            </a:r>
            <a:br>
              <a:rPr lang="nb-NO" sz="1400" dirty="0" smtClean="0"/>
            </a:br>
            <a:r>
              <a:rPr lang="nb-NO" sz="1600" i="1" dirty="0" smtClean="0">
                <a:solidFill>
                  <a:schemeClr val="tx1"/>
                </a:solidFill>
              </a:rPr>
              <a:t>D</a:t>
            </a:r>
            <a:r>
              <a:rPr lang="nb-NO" sz="1600" b="1" i="1" dirty="0" smtClean="0">
                <a:solidFill>
                  <a:schemeClr val="tx1"/>
                </a:solidFill>
              </a:rPr>
              <a:t>e som ønsker det  må få beholde sin bolig da ingen vet om jagerflystøy er et problem om 20-30 år !</a:t>
            </a:r>
            <a:br>
              <a:rPr lang="nb-NO" sz="1600" b="1" i="1" dirty="0" smtClean="0">
                <a:solidFill>
                  <a:schemeClr val="tx1"/>
                </a:solidFill>
              </a:rPr>
            </a:br>
            <a:r>
              <a:rPr lang="nb-NO" sz="1600" b="1" i="1" dirty="0" smtClean="0"/>
              <a:t/>
            </a:r>
            <a:br>
              <a:rPr lang="nb-NO" sz="1600" b="1" i="1" dirty="0" smtClean="0"/>
            </a:br>
            <a:r>
              <a:rPr lang="nb-NO" sz="1600" b="1" i="1" dirty="0" smtClean="0">
                <a:solidFill>
                  <a:srgbClr val="FF0000"/>
                </a:solidFill>
              </a:rPr>
              <a:t>Hva med de familier som ikke får erstatning slik at de kan bygge  tilsvarende bolig, og får økt gjeld ?</a:t>
            </a:r>
            <a:endParaRPr lang="nb-NO" sz="1600" b="1" i="1" dirty="0">
              <a:solidFill>
                <a:srgbClr val="FF0000"/>
              </a:solidFill>
            </a:endParaRPr>
          </a:p>
        </p:txBody>
      </p:sp>
      <p:sp>
        <p:nvSpPr>
          <p:cNvPr id="3" name="Plassholder for innhold 2"/>
          <p:cNvSpPr>
            <a:spLocks noGrp="1"/>
          </p:cNvSpPr>
          <p:nvPr>
            <p:ph idx="1"/>
          </p:nvPr>
        </p:nvSpPr>
        <p:spPr>
          <a:xfrm>
            <a:off x="457200" y="1600200"/>
            <a:ext cx="8229600" cy="5069160"/>
          </a:xfrm>
        </p:spPr>
        <p:txBody>
          <a:bodyPr/>
          <a:lstStyle/>
          <a:p>
            <a:endParaRPr lang="nb-NO"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42" y="1628800"/>
            <a:ext cx="8343900" cy="5062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ihåndsform 3"/>
          <p:cNvSpPr/>
          <p:nvPr/>
        </p:nvSpPr>
        <p:spPr>
          <a:xfrm>
            <a:off x="298299" y="1991170"/>
            <a:ext cx="7582401" cy="3606325"/>
          </a:xfrm>
          <a:custGeom>
            <a:avLst/>
            <a:gdLst>
              <a:gd name="connsiteX0" fmla="*/ 6435787 w 7582401"/>
              <a:gd name="connsiteY0" fmla="*/ 3067940 h 3606325"/>
              <a:gd name="connsiteX1" fmla="*/ 6478516 w 7582401"/>
              <a:gd name="connsiteY1" fmla="*/ 3059394 h 3606325"/>
              <a:gd name="connsiteX2" fmla="*/ 6623794 w 7582401"/>
              <a:gd name="connsiteY2" fmla="*/ 3042303 h 3606325"/>
              <a:gd name="connsiteX3" fmla="*/ 6666523 w 7582401"/>
              <a:gd name="connsiteY3" fmla="*/ 3008120 h 3606325"/>
              <a:gd name="connsiteX4" fmla="*/ 6717798 w 7582401"/>
              <a:gd name="connsiteY4" fmla="*/ 2973937 h 3606325"/>
              <a:gd name="connsiteX5" fmla="*/ 6734890 w 7582401"/>
              <a:gd name="connsiteY5" fmla="*/ 2948299 h 3606325"/>
              <a:gd name="connsiteX6" fmla="*/ 6786165 w 7582401"/>
              <a:gd name="connsiteY6" fmla="*/ 2931208 h 3606325"/>
              <a:gd name="connsiteX7" fmla="*/ 6811802 w 7582401"/>
              <a:gd name="connsiteY7" fmla="*/ 2914116 h 3606325"/>
              <a:gd name="connsiteX8" fmla="*/ 6871622 w 7582401"/>
              <a:gd name="connsiteY8" fmla="*/ 2897024 h 3606325"/>
              <a:gd name="connsiteX9" fmla="*/ 6897260 w 7582401"/>
              <a:gd name="connsiteY9" fmla="*/ 2879933 h 3606325"/>
              <a:gd name="connsiteX10" fmla="*/ 6939989 w 7582401"/>
              <a:gd name="connsiteY10" fmla="*/ 2837204 h 3606325"/>
              <a:gd name="connsiteX11" fmla="*/ 6965626 w 7582401"/>
              <a:gd name="connsiteY11" fmla="*/ 2785929 h 3606325"/>
              <a:gd name="connsiteX12" fmla="*/ 6974172 w 7582401"/>
              <a:gd name="connsiteY12" fmla="*/ 2760292 h 3606325"/>
              <a:gd name="connsiteX13" fmla="*/ 6999809 w 7582401"/>
              <a:gd name="connsiteY13" fmla="*/ 2743200 h 3606325"/>
              <a:gd name="connsiteX14" fmla="*/ 7008355 w 7582401"/>
              <a:gd name="connsiteY14" fmla="*/ 2717563 h 3606325"/>
              <a:gd name="connsiteX15" fmla="*/ 7059630 w 7582401"/>
              <a:gd name="connsiteY15" fmla="*/ 2683380 h 3606325"/>
              <a:gd name="connsiteX16" fmla="*/ 7068176 w 7582401"/>
              <a:gd name="connsiteY16" fmla="*/ 2657742 h 3606325"/>
              <a:gd name="connsiteX17" fmla="*/ 7076722 w 7582401"/>
              <a:gd name="connsiteY17" fmla="*/ 2623559 h 3606325"/>
              <a:gd name="connsiteX18" fmla="*/ 7093813 w 7582401"/>
              <a:gd name="connsiteY18" fmla="*/ 2597922 h 3606325"/>
              <a:gd name="connsiteX19" fmla="*/ 7119451 w 7582401"/>
              <a:gd name="connsiteY19" fmla="*/ 2546647 h 3606325"/>
              <a:gd name="connsiteX20" fmla="*/ 7136542 w 7582401"/>
              <a:gd name="connsiteY20" fmla="*/ 2478280 h 3606325"/>
              <a:gd name="connsiteX21" fmla="*/ 7145088 w 7582401"/>
              <a:gd name="connsiteY21" fmla="*/ 2452643 h 3606325"/>
              <a:gd name="connsiteX22" fmla="*/ 7153634 w 7582401"/>
              <a:gd name="connsiteY22" fmla="*/ 2418460 h 3606325"/>
              <a:gd name="connsiteX23" fmla="*/ 7170725 w 7582401"/>
              <a:gd name="connsiteY23" fmla="*/ 2392823 h 3606325"/>
              <a:gd name="connsiteX24" fmla="*/ 7187817 w 7582401"/>
              <a:gd name="connsiteY24" fmla="*/ 2324456 h 3606325"/>
              <a:gd name="connsiteX25" fmla="*/ 7204908 w 7582401"/>
              <a:gd name="connsiteY25" fmla="*/ 2290273 h 3606325"/>
              <a:gd name="connsiteX26" fmla="*/ 7204908 w 7582401"/>
              <a:gd name="connsiteY26" fmla="*/ 2187723 h 3606325"/>
              <a:gd name="connsiteX27" fmla="*/ 7179271 w 7582401"/>
              <a:gd name="connsiteY27" fmla="*/ 2179178 h 3606325"/>
              <a:gd name="connsiteX28" fmla="*/ 7127996 w 7582401"/>
              <a:gd name="connsiteY28" fmla="*/ 2144994 h 3606325"/>
              <a:gd name="connsiteX29" fmla="*/ 7068176 w 7582401"/>
              <a:gd name="connsiteY29" fmla="*/ 2102266 h 3606325"/>
              <a:gd name="connsiteX30" fmla="*/ 7042538 w 7582401"/>
              <a:gd name="connsiteY30" fmla="*/ 2093720 h 3606325"/>
              <a:gd name="connsiteX31" fmla="*/ 7016901 w 7582401"/>
              <a:gd name="connsiteY31" fmla="*/ 2076628 h 3606325"/>
              <a:gd name="connsiteX32" fmla="*/ 6965626 w 7582401"/>
              <a:gd name="connsiteY32" fmla="*/ 2059537 h 3606325"/>
              <a:gd name="connsiteX33" fmla="*/ 6897260 w 7582401"/>
              <a:gd name="connsiteY33" fmla="*/ 2042445 h 3606325"/>
              <a:gd name="connsiteX34" fmla="*/ 6863077 w 7582401"/>
              <a:gd name="connsiteY34" fmla="*/ 2025353 h 3606325"/>
              <a:gd name="connsiteX35" fmla="*/ 6769073 w 7582401"/>
              <a:gd name="connsiteY35" fmla="*/ 1999716 h 3606325"/>
              <a:gd name="connsiteX36" fmla="*/ 6743436 w 7582401"/>
              <a:gd name="connsiteY36" fmla="*/ 1982624 h 3606325"/>
              <a:gd name="connsiteX37" fmla="*/ 6692161 w 7582401"/>
              <a:gd name="connsiteY37" fmla="*/ 1965533 h 3606325"/>
              <a:gd name="connsiteX38" fmla="*/ 6666523 w 7582401"/>
              <a:gd name="connsiteY38" fmla="*/ 1956987 h 3606325"/>
              <a:gd name="connsiteX39" fmla="*/ 6615249 w 7582401"/>
              <a:gd name="connsiteY39" fmla="*/ 1939895 h 3606325"/>
              <a:gd name="connsiteX40" fmla="*/ 6589611 w 7582401"/>
              <a:gd name="connsiteY40" fmla="*/ 1931350 h 3606325"/>
              <a:gd name="connsiteX41" fmla="*/ 6504153 w 7582401"/>
              <a:gd name="connsiteY41" fmla="*/ 1905712 h 3606325"/>
              <a:gd name="connsiteX42" fmla="*/ 6478516 w 7582401"/>
              <a:gd name="connsiteY42" fmla="*/ 1897166 h 3606325"/>
              <a:gd name="connsiteX43" fmla="*/ 6452879 w 7582401"/>
              <a:gd name="connsiteY43" fmla="*/ 1880075 h 3606325"/>
              <a:gd name="connsiteX44" fmla="*/ 6435787 w 7582401"/>
              <a:gd name="connsiteY44" fmla="*/ 1854437 h 3606325"/>
              <a:gd name="connsiteX45" fmla="*/ 6427241 w 7582401"/>
              <a:gd name="connsiteY45" fmla="*/ 1820254 h 3606325"/>
              <a:gd name="connsiteX46" fmla="*/ 6401604 w 7582401"/>
              <a:gd name="connsiteY46" fmla="*/ 1803163 h 3606325"/>
              <a:gd name="connsiteX47" fmla="*/ 6358875 w 7582401"/>
              <a:gd name="connsiteY47" fmla="*/ 1760434 h 3606325"/>
              <a:gd name="connsiteX48" fmla="*/ 6307600 w 7582401"/>
              <a:gd name="connsiteY48" fmla="*/ 1743342 h 3606325"/>
              <a:gd name="connsiteX49" fmla="*/ 6247780 w 7582401"/>
              <a:gd name="connsiteY49" fmla="*/ 1717705 h 3606325"/>
              <a:gd name="connsiteX50" fmla="*/ 6239234 w 7582401"/>
              <a:gd name="connsiteY50" fmla="*/ 1572426 h 3606325"/>
              <a:gd name="connsiteX51" fmla="*/ 6264871 w 7582401"/>
              <a:gd name="connsiteY51" fmla="*/ 1563880 h 3606325"/>
              <a:gd name="connsiteX52" fmla="*/ 6299054 w 7582401"/>
              <a:gd name="connsiteY52" fmla="*/ 1555335 h 3606325"/>
              <a:gd name="connsiteX53" fmla="*/ 6333237 w 7582401"/>
              <a:gd name="connsiteY53" fmla="*/ 1529697 h 3606325"/>
              <a:gd name="connsiteX54" fmla="*/ 6375966 w 7582401"/>
              <a:gd name="connsiteY54" fmla="*/ 1521151 h 3606325"/>
              <a:gd name="connsiteX55" fmla="*/ 6384512 w 7582401"/>
              <a:gd name="connsiteY55" fmla="*/ 1486968 h 3606325"/>
              <a:gd name="connsiteX56" fmla="*/ 6444333 w 7582401"/>
              <a:gd name="connsiteY56" fmla="*/ 1452785 h 3606325"/>
              <a:gd name="connsiteX57" fmla="*/ 6495608 w 7582401"/>
              <a:gd name="connsiteY57" fmla="*/ 1427148 h 3606325"/>
              <a:gd name="connsiteX58" fmla="*/ 6546882 w 7582401"/>
              <a:gd name="connsiteY58" fmla="*/ 1392965 h 3606325"/>
              <a:gd name="connsiteX59" fmla="*/ 6623794 w 7582401"/>
              <a:gd name="connsiteY59" fmla="*/ 1367327 h 3606325"/>
              <a:gd name="connsiteX60" fmla="*/ 6649432 w 7582401"/>
              <a:gd name="connsiteY60" fmla="*/ 1358781 h 3606325"/>
              <a:gd name="connsiteX61" fmla="*/ 6675069 w 7582401"/>
              <a:gd name="connsiteY61" fmla="*/ 1350236 h 3606325"/>
              <a:gd name="connsiteX62" fmla="*/ 6692161 w 7582401"/>
              <a:gd name="connsiteY62" fmla="*/ 1290415 h 3606325"/>
              <a:gd name="connsiteX63" fmla="*/ 6709252 w 7582401"/>
              <a:gd name="connsiteY63" fmla="*/ 1264778 h 3606325"/>
              <a:gd name="connsiteX64" fmla="*/ 6760527 w 7582401"/>
              <a:gd name="connsiteY64" fmla="*/ 1247686 h 3606325"/>
              <a:gd name="connsiteX65" fmla="*/ 6837439 w 7582401"/>
              <a:gd name="connsiteY65" fmla="*/ 1204957 h 3606325"/>
              <a:gd name="connsiteX66" fmla="*/ 6863077 w 7582401"/>
              <a:gd name="connsiteY66" fmla="*/ 1179320 h 3606325"/>
              <a:gd name="connsiteX67" fmla="*/ 6888714 w 7582401"/>
              <a:gd name="connsiteY67" fmla="*/ 1162228 h 3606325"/>
              <a:gd name="connsiteX68" fmla="*/ 6905806 w 7582401"/>
              <a:gd name="connsiteY68" fmla="*/ 1136591 h 3606325"/>
              <a:gd name="connsiteX69" fmla="*/ 6931443 w 7582401"/>
              <a:gd name="connsiteY69" fmla="*/ 1119499 h 3606325"/>
              <a:gd name="connsiteX70" fmla="*/ 6982718 w 7582401"/>
              <a:gd name="connsiteY70" fmla="*/ 1076770 h 3606325"/>
              <a:gd name="connsiteX71" fmla="*/ 6999809 w 7582401"/>
              <a:gd name="connsiteY71" fmla="*/ 1025495 h 3606325"/>
              <a:gd name="connsiteX72" fmla="*/ 7008355 w 7582401"/>
              <a:gd name="connsiteY72" fmla="*/ 999858 h 3606325"/>
              <a:gd name="connsiteX73" fmla="*/ 7042538 w 7582401"/>
              <a:gd name="connsiteY73" fmla="*/ 948583 h 3606325"/>
              <a:gd name="connsiteX74" fmla="*/ 7059630 w 7582401"/>
              <a:gd name="connsiteY74" fmla="*/ 922946 h 3606325"/>
              <a:gd name="connsiteX75" fmla="*/ 7068176 w 7582401"/>
              <a:gd name="connsiteY75" fmla="*/ 897309 h 3606325"/>
              <a:gd name="connsiteX76" fmla="*/ 7076722 w 7582401"/>
              <a:gd name="connsiteY76" fmla="*/ 863125 h 3606325"/>
              <a:gd name="connsiteX77" fmla="*/ 7127996 w 7582401"/>
              <a:gd name="connsiteY77" fmla="*/ 846034 h 3606325"/>
              <a:gd name="connsiteX78" fmla="*/ 7153634 w 7582401"/>
              <a:gd name="connsiteY78" fmla="*/ 837488 h 3606325"/>
              <a:gd name="connsiteX79" fmla="*/ 7179271 w 7582401"/>
              <a:gd name="connsiteY79" fmla="*/ 820396 h 3606325"/>
              <a:gd name="connsiteX80" fmla="*/ 7230546 w 7582401"/>
              <a:gd name="connsiteY80" fmla="*/ 803305 h 3606325"/>
              <a:gd name="connsiteX81" fmla="*/ 7256183 w 7582401"/>
              <a:gd name="connsiteY81" fmla="*/ 786213 h 3606325"/>
              <a:gd name="connsiteX82" fmla="*/ 7281821 w 7582401"/>
              <a:gd name="connsiteY82" fmla="*/ 760576 h 3606325"/>
              <a:gd name="connsiteX83" fmla="*/ 7350187 w 7582401"/>
              <a:gd name="connsiteY83" fmla="*/ 726393 h 3606325"/>
              <a:gd name="connsiteX84" fmla="*/ 7375824 w 7582401"/>
              <a:gd name="connsiteY84" fmla="*/ 709301 h 3606325"/>
              <a:gd name="connsiteX85" fmla="*/ 7452737 w 7582401"/>
              <a:gd name="connsiteY85" fmla="*/ 675118 h 3606325"/>
              <a:gd name="connsiteX86" fmla="*/ 7461282 w 7582401"/>
              <a:gd name="connsiteY86" fmla="*/ 649480 h 3606325"/>
              <a:gd name="connsiteX87" fmla="*/ 7512557 w 7582401"/>
              <a:gd name="connsiteY87" fmla="*/ 632389 h 3606325"/>
              <a:gd name="connsiteX88" fmla="*/ 7563832 w 7582401"/>
              <a:gd name="connsiteY88" fmla="*/ 606751 h 3606325"/>
              <a:gd name="connsiteX89" fmla="*/ 7572378 w 7582401"/>
              <a:gd name="connsiteY89" fmla="*/ 529839 h 3606325"/>
              <a:gd name="connsiteX90" fmla="*/ 7563832 w 7582401"/>
              <a:gd name="connsiteY90" fmla="*/ 504202 h 3606325"/>
              <a:gd name="connsiteX91" fmla="*/ 7538194 w 7582401"/>
              <a:gd name="connsiteY91" fmla="*/ 495656 h 3606325"/>
              <a:gd name="connsiteX92" fmla="*/ 7486920 w 7582401"/>
              <a:gd name="connsiteY92" fmla="*/ 461473 h 3606325"/>
              <a:gd name="connsiteX93" fmla="*/ 7461282 w 7582401"/>
              <a:gd name="connsiteY93" fmla="*/ 452927 h 3606325"/>
              <a:gd name="connsiteX94" fmla="*/ 7410008 w 7582401"/>
              <a:gd name="connsiteY94" fmla="*/ 427290 h 3606325"/>
              <a:gd name="connsiteX95" fmla="*/ 7358733 w 7582401"/>
              <a:gd name="connsiteY95" fmla="*/ 376015 h 3606325"/>
              <a:gd name="connsiteX96" fmla="*/ 7324550 w 7582401"/>
              <a:gd name="connsiteY96" fmla="*/ 324740 h 3606325"/>
              <a:gd name="connsiteX97" fmla="*/ 7316004 w 7582401"/>
              <a:gd name="connsiteY97" fmla="*/ 299103 h 3606325"/>
              <a:gd name="connsiteX98" fmla="*/ 7290366 w 7582401"/>
              <a:gd name="connsiteY98" fmla="*/ 282011 h 3606325"/>
              <a:gd name="connsiteX99" fmla="*/ 7264729 w 7582401"/>
              <a:gd name="connsiteY99" fmla="*/ 230737 h 3606325"/>
              <a:gd name="connsiteX100" fmla="*/ 7256183 w 7582401"/>
              <a:gd name="connsiteY100" fmla="*/ 205099 h 3606325"/>
              <a:gd name="connsiteX101" fmla="*/ 7196363 w 7582401"/>
              <a:gd name="connsiteY101" fmla="*/ 179462 h 3606325"/>
              <a:gd name="connsiteX102" fmla="*/ 6957080 w 7582401"/>
              <a:gd name="connsiteY102" fmla="*/ 153824 h 3606325"/>
              <a:gd name="connsiteX103" fmla="*/ 6931443 w 7582401"/>
              <a:gd name="connsiteY103" fmla="*/ 145279 h 3606325"/>
              <a:gd name="connsiteX104" fmla="*/ 6538337 w 7582401"/>
              <a:gd name="connsiteY104" fmla="*/ 128187 h 3606325"/>
              <a:gd name="connsiteX105" fmla="*/ 6495608 w 7582401"/>
              <a:gd name="connsiteY105" fmla="*/ 119641 h 3606325"/>
              <a:gd name="connsiteX106" fmla="*/ 6427241 w 7582401"/>
              <a:gd name="connsiteY106" fmla="*/ 102550 h 3606325"/>
              <a:gd name="connsiteX107" fmla="*/ 6119593 w 7582401"/>
              <a:gd name="connsiteY107" fmla="*/ 94004 h 3606325"/>
              <a:gd name="connsiteX108" fmla="*/ 5880310 w 7582401"/>
              <a:gd name="connsiteY108" fmla="*/ 76912 h 3606325"/>
              <a:gd name="connsiteX109" fmla="*/ 5794852 w 7582401"/>
              <a:gd name="connsiteY109" fmla="*/ 51275 h 3606325"/>
              <a:gd name="connsiteX110" fmla="*/ 5735032 w 7582401"/>
              <a:gd name="connsiteY110" fmla="*/ 42729 h 3606325"/>
              <a:gd name="connsiteX111" fmla="*/ 5675211 w 7582401"/>
              <a:gd name="connsiteY111" fmla="*/ 25637 h 3606325"/>
              <a:gd name="connsiteX112" fmla="*/ 5589753 w 7582401"/>
              <a:gd name="connsiteY112" fmla="*/ 0 h 3606325"/>
              <a:gd name="connsiteX113" fmla="*/ 5265013 w 7582401"/>
              <a:gd name="connsiteY113" fmla="*/ 8546 h 3606325"/>
              <a:gd name="connsiteX114" fmla="*/ 5256467 w 7582401"/>
              <a:gd name="connsiteY114" fmla="*/ 34183 h 3606325"/>
              <a:gd name="connsiteX115" fmla="*/ 5239376 w 7582401"/>
              <a:gd name="connsiteY115" fmla="*/ 59821 h 3606325"/>
              <a:gd name="connsiteX116" fmla="*/ 5188101 w 7582401"/>
              <a:gd name="connsiteY116" fmla="*/ 76912 h 3606325"/>
              <a:gd name="connsiteX117" fmla="*/ 5162464 w 7582401"/>
              <a:gd name="connsiteY117" fmla="*/ 85458 h 3606325"/>
              <a:gd name="connsiteX118" fmla="*/ 5136826 w 7582401"/>
              <a:gd name="connsiteY118" fmla="*/ 94004 h 3606325"/>
              <a:gd name="connsiteX119" fmla="*/ 5111189 w 7582401"/>
              <a:gd name="connsiteY119" fmla="*/ 111095 h 3606325"/>
              <a:gd name="connsiteX120" fmla="*/ 5077006 w 7582401"/>
              <a:gd name="connsiteY120" fmla="*/ 162370 h 3606325"/>
              <a:gd name="connsiteX121" fmla="*/ 5000094 w 7582401"/>
              <a:gd name="connsiteY121" fmla="*/ 196553 h 3606325"/>
              <a:gd name="connsiteX122" fmla="*/ 4974456 w 7582401"/>
              <a:gd name="connsiteY122" fmla="*/ 247828 h 3606325"/>
              <a:gd name="connsiteX123" fmla="*/ 4948819 w 7582401"/>
              <a:gd name="connsiteY123" fmla="*/ 264920 h 3606325"/>
              <a:gd name="connsiteX124" fmla="*/ 4906090 w 7582401"/>
              <a:gd name="connsiteY124" fmla="*/ 299103 h 3606325"/>
              <a:gd name="connsiteX125" fmla="*/ 4854815 w 7582401"/>
              <a:gd name="connsiteY125" fmla="*/ 333286 h 3606325"/>
              <a:gd name="connsiteX126" fmla="*/ 4829178 w 7582401"/>
              <a:gd name="connsiteY126" fmla="*/ 350378 h 3606325"/>
              <a:gd name="connsiteX127" fmla="*/ 4752265 w 7582401"/>
              <a:gd name="connsiteY127" fmla="*/ 376015 h 3606325"/>
              <a:gd name="connsiteX128" fmla="*/ 4726628 w 7582401"/>
              <a:gd name="connsiteY128" fmla="*/ 384561 h 3606325"/>
              <a:gd name="connsiteX129" fmla="*/ 4675353 w 7582401"/>
              <a:gd name="connsiteY129" fmla="*/ 418744 h 3606325"/>
              <a:gd name="connsiteX130" fmla="*/ 4649716 w 7582401"/>
              <a:gd name="connsiteY130" fmla="*/ 435836 h 3606325"/>
              <a:gd name="connsiteX131" fmla="*/ 4598441 w 7582401"/>
              <a:gd name="connsiteY131" fmla="*/ 452927 h 3606325"/>
              <a:gd name="connsiteX132" fmla="*/ 4572804 w 7582401"/>
              <a:gd name="connsiteY132" fmla="*/ 461473 h 3606325"/>
              <a:gd name="connsiteX133" fmla="*/ 4564258 w 7582401"/>
              <a:gd name="connsiteY133" fmla="*/ 487110 h 3606325"/>
              <a:gd name="connsiteX134" fmla="*/ 4538621 w 7582401"/>
              <a:gd name="connsiteY134" fmla="*/ 495656 h 3606325"/>
              <a:gd name="connsiteX135" fmla="*/ 4504437 w 7582401"/>
              <a:gd name="connsiteY135" fmla="*/ 512748 h 3606325"/>
              <a:gd name="connsiteX136" fmla="*/ 4444617 w 7582401"/>
              <a:gd name="connsiteY136" fmla="*/ 529839 h 3606325"/>
              <a:gd name="connsiteX137" fmla="*/ 4393342 w 7582401"/>
              <a:gd name="connsiteY137" fmla="*/ 564023 h 3606325"/>
              <a:gd name="connsiteX138" fmla="*/ 4342067 w 7582401"/>
              <a:gd name="connsiteY138" fmla="*/ 581114 h 3606325"/>
              <a:gd name="connsiteX139" fmla="*/ 4316430 w 7582401"/>
              <a:gd name="connsiteY139" fmla="*/ 589660 h 3606325"/>
              <a:gd name="connsiteX140" fmla="*/ 4290793 w 7582401"/>
              <a:gd name="connsiteY140" fmla="*/ 606751 h 3606325"/>
              <a:gd name="connsiteX141" fmla="*/ 4273701 w 7582401"/>
              <a:gd name="connsiteY141" fmla="*/ 632389 h 3606325"/>
              <a:gd name="connsiteX142" fmla="*/ 4222426 w 7582401"/>
              <a:gd name="connsiteY142" fmla="*/ 649480 h 3606325"/>
              <a:gd name="connsiteX143" fmla="*/ 4145514 w 7582401"/>
              <a:gd name="connsiteY143" fmla="*/ 666572 h 3606325"/>
              <a:gd name="connsiteX144" fmla="*/ 4085694 w 7582401"/>
              <a:gd name="connsiteY144" fmla="*/ 683664 h 3606325"/>
              <a:gd name="connsiteX145" fmla="*/ 3991690 w 7582401"/>
              <a:gd name="connsiteY145" fmla="*/ 700755 h 3606325"/>
              <a:gd name="connsiteX146" fmla="*/ 3966052 w 7582401"/>
              <a:gd name="connsiteY146" fmla="*/ 709301 h 3606325"/>
              <a:gd name="connsiteX147" fmla="*/ 3931869 w 7582401"/>
              <a:gd name="connsiteY147" fmla="*/ 717847 h 3606325"/>
              <a:gd name="connsiteX148" fmla="*/ 3880594 w 7582401"/>
              <a:gd name="connsiteY148" fmla="*/ 743484 h 3606325"/>
              <a:gd name="connsiteX149" fmla="*/ 3803682 w 7582401"/>
              <a:gd name="connsiteY149" fmla="*/ 769122 h 3606325"/>
              <a:gd name="connsiteX150" fmla="*/ 3752408 w 7582401"/>
              <a:gd name="connsiteY150" fmla="*/ 786213 h 3606325"/>
              <a:gd name="connsiteX151" fmla="*/ 3726770 w 7582401"/>
              <a:gd name="connsiteY151" fmla="*/ 794759 h 3606325"/>
              <a:gd name="connsiteX152" fmla="*/ 3658404 w 7582401"/>
              <a:gd name="connsiteY152" fmla="*/ 820396 h 3606325"/>
              <a:gd name="connsiteX153" fmla="*/ 3632766 w 7582401"/>
              <a:gd name="connsiteY153" fmla="*/ 828942 h 3606325"/>
              <a:gd name="connsiteX154" fmla="*/ 3547308 w 7582401"/>
              <a:gd name="connsiteY154" fmla="*/ 854580 h 3606325"/>
              <a:gd name="connsiteX155" fmla="*/ 3342209 w 7582401"/>
              <a:gd name="connsiteY155" fmla="*/ 922946 h 3606325"/>
              <a:gd name="connsiteX156" fmla="*/ 3265297 w 7582401"/>
              <a:gd name="connsiteY156" fmla="*/ 948583 h 3606325"/>
              <a:gd name="connsiteX157" fmla="*/ 3239660 w 7582401"/>
              <a:gd name="connsiteY157" fmla="*/ 957129 h 3606325"/>
              <a:gd name="connsiteX158" fmla="*/ 3205477 w 7582401"/>
              <a:gd name="connsiteY158" fmla="*/ 965675 h 3606325"/>
              <a:gd name="connsiteX159" fmla="*/ 3162748 w 7582401"/>
              <a:gd name="connsiteY159" fmla="*/ 974221 h 3606325"/>
              <a:gd name="connsiteX160" fmla="*/ 3085836 w 7582401"/>
              <a:gd name="connsiteY160" fmla="*/ 999858 h 3606325"/>
              <a:gd name="connsiteX161" fmla="*/ 3008923 w 7582401"/>
              <a:gd name="connsiteY161" fmla="*/ 1025495 h 3606325"/>
              <a:gd name="connsiteX162" fmla="*/ 2983286 w 7582401"/>
              <a:gd name="connsiteY162" fmla="*/ 1034041 h 3606325"/>
              <a:gd name="connsiteX163" fmla="*/ 2957649 w 7582401"/>
              <a:gd name="connsiteY163" fmla="*/ 1051133 h 3606325"/>
              <a:gd name="connsiteX164" fmla="*/ 2880737 w 7582401"/>
              <a:gd name="connsiteY164" fmla="*/ 1068224 h 3606325"/>
              <a:gd name="connsiteX165" fmla="*/ 2829462 w 7582401"/>
              <a:gd name="connsiteY165" fmla="*/ 1085316 h 3606325"/>
              <a:gd name="connsiteX166" fmla="*/ 2803824 w 7582401"/>
              <a:gd name="connsiteY166" fmla="*/ 1093862 h 3606325"/>
              <a:gd name="connsiteX167" fmla="*/ 2778187 w 7582401"/>
              <a:gd name="connsiteY167" fmla="*/ 1102408 h 3606325"/>
              <a:gd name="connsiteX168" fmla="*/ 2752550 w 7582401"/>
              <a:gd name="connsiteY168" fmla="*/ 1110953 h 3606325"/>
              <a:gd name="connsiteX169" fmla="*/ 2726912 w 7582401"/>
              <a:gd name="connsiteY169" fmla="*/ 1128045 h 3606325"/>
              <a:gd name="connsiteX170" fmla="*/ 2701275 w 7582401"/>
              <a:gd name="connsiteY170" fmla="*/ 1136591 h 3606325"/>
              <a:gd name="connsiteX171" fmla="*/ 2692729 w 7582401"/>
              <a:gd name="connsiteY171" fmla="*/ 1162228 h 3606325"/>
              <a:gd name="connsiteX172" fmla="*/ 2744004 w 7582401"/>
              <a:gd name="connsiteY172" fmla="*/ 1179320 h 3606325"/>
              <a:gd name="connsiteX173" fmla="*/ 2795279 w 7582401"/>
              <a:gd name="connsiteY173" fmla="*/ 1230594 h 3606325"/>
              <a:gd name="connsiteX174" fmla="*/ 2872191 w 7582401"/>
              <a:gd name="connsiteY174" fmla="*/ 1256232 h 3606325"/>
              <a:gd name="connsiteX175" fmla="*/ 2949103 w 7582401"/>
              <a:gd name="connsiteY175" fmla="*/ 1281869 h 3606325"/>
              <a:gd name="connsiteX176" fmla="*/ 2974740 w 7582401"/>
              <a:gd name="connsiteY176" fmla="*/ 1290415 h 3606325"/>
              <a:gd name="connsiteX177" fmla="*/ 2991832 w 7582401"/>
              <a:gd name="connsiteY177" fmla="*/ 1316052 h 3606325"/>
              <a:gd name="connsiteX178" fmla="*/ 3017469 w 7582401"/>
              <a:gd name="connsiteY178" fmla="*/ 1324598 h 3606325"/>
              <a:gd name="connsiteX179" fmla="*/ 2966194 w 7582401"/>
              <a:gd name="connsiteY179" fmla="*/ 1358781 h 3606325"/>
              <a:gd name="connsiteX180" fmla="*/ 2914920 w 7582401"/>
              <a:gd name="connsiteY180" fmla="*/ 1392965 h 3606325"/>
              <a:gd name="connsiteX181" fmla="*/ 2889282 w 7582401"/>
              <a:gd name="connsiteY181" fmla="*/ 1410056 h 3606325"/>
              <a:gd name="connsiteX182" fmla="*/ 2863645 w 7582401"/>
              <a:gd name="connsiteY182" fmla="*/ 1418602 h 3606325"/>
              <a:gd name="connsiteX183" fmla="*/ 2812370 w 7582401"/>
              <a:gd name="connsiteY183" fmla="*/ 1444239 h 3606325"/>
              <a:gd name="connsiteX184" fmla="*/ 2769641 w 7582401"/>
              <a:gd name="connsiteY184" fmla="*/ 1478423 h 3606325"/>
              <a:gd name="connsiteX185" fmla="*/ 2744004 w 7582401"/>
              <a:gd name="connsiteY185" fmla="*/ 1495514 h 3606325"/>
              <a:gd name="connsiteX186" fmla="*/ 2692729 w 7582401"/>
              <a:gd name="connsiteY186" fmla="*/ 1512606 h 3606325"/>
              <a:gd name="connsiteX187" fmla="*/ 2632908 w 7582401"/>
              <a:gd name="connsiteY187" fmla="*/ 1555335 h 3606325"/>
              <a:gd name="connsiteX188" fmla="*/ 2581634 w 7582401"/>
              <a:gd name="connsiteY188" fmla="*/ 1589518 h 3606325"/>
              <a:gd name="connsiteX189" fmla="*/ 2555996 w 7582401"/>
              <a:gd name="connsiteY189" fmla="*/ 1598064 h 3606325"/>
              <a:gd name="connsiteX190" fmla="*/ 2530359 w 7582401"/>
              <a:gd name="connsiteY190" fmla="*/ 1615155 h 3606325"/>
              <a:gd name="connsiteX191" fmla="*/ 2461993 w 7582401"/>
              <a:gd name="connsiteY191" fmla="*/ 1632247 h 3606325"/>
              <a:gd name="connsiteX192" fmla="*/ 2385080 w 7582401"/>
              <a:gd name="connsiteY192" fmla="*/ 1657884 h 3606325"/>
              <a:gd name="connsiteX193" fmla="*/ 2308168 w 7582401"/>
              <a:gd name="connsiteY193" fmla="*/ 1683522 h 3606325"/>
              <a:gd name="connsiteX194" fmla="*/ 2282531 w 7582401"/>
              <a:gd name="connsiteY194" fmla="*/ 1692067 h 3606325"/>
              <a:gd name="connsiteX195" fmla="*/ 2256894 w 7582401"/>
              <a:gd name="connsiteY195" fmla="*/ 1700613 h 3606325"/>
              <a:gd name="connsiteX196" fmla="*/ 2248348 w 7582401"/>
              <a:gd name="connsiteY196" fmla="*/ 1726251 h 3606325"/>
              <a:gd name="connsiteX197" fmla="*/ 2128707 w 7582401"/>
              <a:gd name="connsiteY197" fmla="*/ 1726251 h 3606325"/>
              <a:gd name="connsiteX198" fmla="*/ 1974882 w 7582401"/>
              <a:gd name="connsiteY198" fmla="*/ 1717705 h 3606325"/>
              <a:gd name="connsiteX199" fmla="*/ 1915062 w 7582401"/>
              <a:gd name="connsiteY199" fmla="*/ 1700613 h 3606325"/>
              <a:gd name="connsiteX200" fmla="*/ 1889424 w 7582401"/>
              <a:gd name="connsiteY200" fmla="*/ 1683522 h 3606325"/>
              <a:gd name="connsiteX201" fmla="*/ 1855241 w 7582401"/>
              <a:gd name="connsiteY201" fmla="*/ 1674976 h 3606325"/>
              <a:gd name="connsiteX202" fmla="*/ 1803966 w 7582401"/>
              <a:gd name="connsiteY202" fmla="*/ 1657884 h 3606325"/>
              <a:gd name="connsiteX203" fmla="*/ 1752692 w 7582401"/>
              <a:gd name="connsiteY203" fmla="*/ 1649338 h 3606325"/>
              <a:gd name="connsiteX204" fmla="*/ 1701417 w 7582401"/>
              <a:gd name="connsiteY204" fmla="*/ 1632247 h 3606325"/>
              <a:gd name="connsiteX205" fmla="*/ 1658688 w 7582401"/>
              <a:gd name="connsiteY205" fmla="*/ 1598064 h 3606325"/>
              <a:gd name="connsiteX206" fmla="*/ 1197215 w 7582401"/>
              <a:gd name="connsiteY206" fmla="*/ 1589518 h 3606325"/>
              <a:gd name="connsiteX207" fmla="*/ 1145940 w 7582401"/>
              <a:gd name="connsiteY207" fmla="*/ 1572426 h 3606325"/>
              <a:gd name="connsiteX208" fmla="*/ 1120303 w 7582401"/>
              <a:gd name="connsiteY208" fmla="*/ 1563880 h 3606325"/>
              <a:gd name="connsiteX209" fmla="*/ 1069028 w 7582401"/>
              <a:gd name="connsiteY209" fmla="*/ 1538243 h 3606325"/>
              <a:gd name="connsiteX210" fmla="*/ 1043391 w 7582401"/>
              <a:gd name="connsiteY210" fmla="*/ 1521151 h 3606325"/>
              <a:gd name="connsiteX211" fmla="*/ 992116 w 7582401"/>
              <a:gd name="connsiteY211" fmla="*/ 1504060 h 3606325"/>
              <a:gd name="connsiteX212" fmla="*/ 966479 w 7582401"/>
              <a:gd name="connsiteY212" fmla="*/ 1495514 h 3606325"/>
              <a:gd name="connsiteX213" fmla="*/ 940841 w 7582401"/>
              <a:gd name="connsiteY213" fmla="*/ 1486968 h 3606325"/>
              <a:gd name="connsiteX214" fmla="*/ 761380 w 7582401"/>
              <a:gd name="connsiteY214" fmla="*/ 1495514 h 3606325"/>
              <a:gd name="connsiteX215" fmla="*/ 710105 w 7582401"/>
              <a:gd name="connsiteY215" fmla="*/ 1512606 h 3606325"/>
              <a:gd name="connsiteX216" fmla="*/ 684467 w 7582401"/>
              <a:gd name="connsiteY216" fmla="*/ 1521151 h 3606325"/>
              <a:gd name="connsiteX217" fmla="*/ 496460 w 7582401"/>
              <a:gd name="connsiteY217" fmla="*/ 1529697 h 3606325"/>
              <a:gd name="connsiteX218" fmla="*/ 411002 w 7582401"/>
              <a:gd name="connsiteY218" fmla="*/ 1555335 h 3606325"/>
              <a:gd name="connsiteX219" fmla="*/ 299907 w 7582401"/>
              <a:gd name="connsiteY219" fmla="*/ 1563880 h 3606325"/>
              <a:gd name="connsiteX220" fmla="*/ 94808 w 7582401"/>
              <a:gd name="connsiteY220" fmla="*/ 1632247 h 3606325"/>
              <a:gd name="connsiteX221" fmla="*/ 69170 w 7582401"/>
              <a:gd name="connsiteY221" fmla="*/ 1640793 h 3606325"/>
              <a:gd name="connsiteX222" fmla="*/ 17895 w 7582401"/>
              <a:gd name="connsiteY222" fmla="*/ 1674976 h 3606325"/>
              <a:gd name="connsiteX223" fmla="*/ 17895 w 7582401"/>
              <a:gd name="connsiteY223" fmla="*/ 1820254 h 3606325"/>
              <a:gd name="connsiteX224" fmla="*/ 26441 w 7582401"/>
              <a:gd name="connsiteY224" fmla="*/ 1939895 h 3606325"/>
              <a:gd name="connsiteX225" fmla="*/ 34987 w 7582401"/>
              <a:gd name="connsiteY225" fmla="*/ 1965533 h 3606325"/>
              <a:gd name="connsiteX226" fmla="*/ 52079 w 7582401"/>
              <a:gd name="connsiteY226" fmla="*/ 1991170 h 3606325"/>
              <a:gd name="connsiteX227" fmla="*/ 103353 w 7582401"/>
              <a:gd name="connsiteY227" fmla="*/ 2033899 h 3606325"/>
              <a:gd name="connsiteX228" fmla="*/ 128991 w 7582401"/>
              <a:gd name="connsiteY228" fmla="*/ 2042445 h 3606325"/>
              <a:gd name="connsiteX229" fmla="*/ 154628 w 7582401"/>
              <a:gd name="connsiteY229" fmla="*/ 2059537 h 3606325"/>
              <a:gd name="connsiteX230" fmla="*/ 265723 w 7582401"/>
              <a:gd name="connsiteY230" fmla="*/ 2076628 h 3606325"/>
              <a:gd name="connsiteX231" fmla="*/ 402456 w 7582401"/>
              <a:gd name="connsiteY231" fmla="*/ 2102266 h 3606325"/>
              <a:gd name="connsiteX232" fmla="*/ 1034845 w 7582401"/>
              <a:gd name="connsiteY232" fmla="*/ 2110811 h 3606325"/>
              <a:gd name="connsiteX233" fmla="*/ 1086120 w 7582401"/>
              <a:gd name="connsiteY233" fmla="*/ 2127903 h 3606325"/>
              <a:gd name="connsiteX234" fmla="*/ 1137394 w 7582401"/>
              <a:gd name="connsiteY234" fmla="*/ 2187723 h 3606325"/>
              <a:gd name="connsiteX235" fmla="*/ 1145940 w 7582401"/>
              <a:gd name="connsiteY235" fmla="*/ 2221907 h 3606325"/>
              <a:gd name="connsiteX236" fmla="*/ 1171578 w 7582401"/>
              <a:gd name="connsiteY236" fmla="*/ 2238998 h 3606325"/>
              <a:gd name="connsiteX237" fmla="*/ 1188669 w 7582401"/>
              <a:gd name="connsiteY237" fmla="*/ 2264636 h 3606325"/>
              <a:gd name="connsiteX238" fmla="*/ 1214307 w 7582401"/>
              <a:gd name="connsiteY238" fmla="*/ 2281727 h 3606325"/>
              <a:gd name="connsiteX239" fmla="*/ 1274127 w 7582401"/>
              <a:gd name="connsiteY239" fmla="*/ 2315910 h 3606325"/>
              <a:gd name="connsiteX240" fmla="*/ 1299765 w 7582401"/>
              <a:gd name="connsiteY240" fmla="*/ 2333002 h 3606325"/>
              <a:gd name="connsiteX241" fmla="*/ 1333948 w 7582401"/>
              <a:gd name="connsiteY241" fmla="*/ 2350094 h 3606325"/>
              <a:gd name="connsiteX242" fmla="*/ 1385222 w 7582401"/>
              <a:gd name="connsiteY242" fmla="*/ 2392823 h 3606325"/>
              <a:gd name="connsiteX243" fmla="*/ 1462135 w 7582401"/>
              <a:gd name="connsiteY243" fmla="*/ 2427006 h 3606325"/>
              <a:gd name="connsiteX244" fmla="*/ 1504864 w 7582401"/>
              <a:gd name="connsiteY244" fmla="*/ 2461189 h 3606325"/>
              <a:gd name="connsiteX245" fmla="*/ 1556138 w 7582401"/>
              <a:gd name="connsiteY245" fmla="*/ 2495372 h 3606325"/>
              <a:gd name="connsiteX246" fmla="*/ 1607413 w 7582401"/>
              <a:gd name="connsiteY246" fmla="*/ 2512464 h 3606325"/>
              <a:gd name="connsiteX247" fmla="*/ 1633051 w 7582401"/>
              <a:gd name="connsiteY247" fmla="*/ 2529555 h 3606325"/>
              <a:gd name="connsiteX248" fmla="*/ 1684325 w 7582401"/>
              <a:gd name="connsiteY248" fmla="*/ 2546647 h 3606325"/>
              <a:gd name="connsiteX249" fmla="*/ 1709963 w 7582401"/>
              <a:gd name="connsiteY249" fmla="*/ 2555193 h 3606325"/>
              <a:gd name="connsiteX250" fmla="*/ 1735600 w 7582401"/>
              <a:gd name="connsiteY250" fmla="*/ 2572284 h 3606325"/>
              <a:gd name="connsiteX251" fmla="*/ 1795421 w 7582401"/>
              <a:gd name="connsiteY251" fmla="*/ 2589376 h 3606325"/>
              <a:gd name="connsiteX252" fmla="*/ 1846695 w 7582401"/>
              <a:gd name="connsiteY252" fmla="*/ 2606467 h 3606325"/>
              <a:gd name="connsiteX253" fmla="*/ 1872333 w 7582401"/>
              <a:gd name="connsiteY253" fmla="*/ 2623559 h 3606325"/>
              <a:gd name="connsiteX254" fmla="*/ 1923608 w 7582401"/>
              <a:gd name="connsiteY254" fmla="*/ 2640651 h 3606325"/>
              <a:gd name="connsiteX255" fmla="*/ 1949245 w 7582401"/>
              <a:gd name="connsiteY255" fmla="*/ 2649196 h 3606325"/>
              <a:gd name="connsiteX256" fmla="*/ 2009065 w 7582401"/>
              <a:gd name="connsiteY256" fmla="*/ 2657742 h 3606325"/>
              <a:gd name="connsiteX257" fmla="*/ 2085978 w 7582401"/>
              <a:gd name="connsiteY257" fmla="*/ 2691925 h 3606325"/>
              <a:gd name="connsiteX258" fmla="*/ 2111615 w 7582401"/>
              <a:gd name="connsiteY258" fmla="*/ 2700471 h 3606325"/>
              <a:gd name="connsiteX259" fmla="*/ 2137252 w 7582401"/>
              <a:gd name="connsiteY259" fmla="*/ 2717563 h 3606325"/>
              <a:gd name="connsiteX260" fmla="*/ 2205619 w 7582401"/>
              <a:gd name="connsiteY260" fmla="*/ 2734654 h 3606325"/>
              <a:gd name="connsiteX261" fmla="*/ 2256894 w 7582401"/>
              <a:gd name="connsiteY261" fmla="*/ 2743200 h 3606325"/>
              <a:gd name="connsiteX262" fmla="*/ 2316714 w 7582401"/>
              <a:gd name="connsiteY262" fmla="*/ 2760292 h 3606325"/>
              <a:gd name="connsiteX263" fmla="*/ 2367989 w 7582401"/>
              <a:gd name="connsiteY263" fmla="*/ 2777383 h 3606325"/>
              <a:gd name="connsiteX264" fmla="*/ 2393626 w 7582401"/>
              <a:gd name="connsiteY264" fmla="*/ 2785929 h 3606325"/>
              <a:gd name="connsiteX265" fmla="*/ 2470538 w 7582401"/>
              <a:gd name="connsiteY265" fmla="*/ 2794475 h 3606325"/>
              <a:gd name="connsiteX266" fmla="*/ 2496176 w 7582401"/>
              <a:gd name="connsiteY266" fmla="*/ 2803021 h 3606325"/>
              <a:gd name="connsiteX267" fmla="*/ 2530359 w 7582401"/>
              <a:gd name="connsiteY267" fmla="*/ 2811566 h 3606325"/>
              <a:gd name="connsiteX268" fmla="*/ 2581634 w 7582401"/>
              <a:gd name="connsiteY268" fmla="*/ 2845750 h 3606325"/>
              <a:gd name="connsiteX269" fmla="*/ 2607271 w 7582401"/>
              <a:gd name="connsiteY269" fmla="*/ 2862841 h 3606325"/>
              <a:gd name="connsiteX270" fmla="*/ 2632908 w 7582401"/>
              <a:gd name="connsiteY270" fmla="*/ 2914116 h 3606325"/>
              <a:gd name="connsiteX271" fmla="*/ 2658546 w 7582401"/>
              <a:gd name="connsiteY271" fmla="*/ 2931208 h 3606325"/>
              <a:gd name="connsiteX272" fmla="*/ 2675637 w 7582401"/>
              <a:gd name="connsiteY272" fmla="*/ 2956845 h 3606325"/>
              <a:gd name="connsiteX273" fmla="*/ 2692729 w 7582401"/>
              <a:gd name="connsiteY273" fmla="*/ 3008120 h 3606325"/>
              <a:gd name="connsiteX274" fmla="*/ 2675637 w 7582401"/>
              <a:gd name="connsiteY274" fmla="*/ 3033757 h 3606325"/>
              <a:gd name="connsiteX275" fmla="*/ 2684183 w 7582401"/>
              <a:gd name="connsiteY275" fmla="*/ 3059394 h 3606325"/>
              <a:gd name="connsiteX276" fmla="*/ 2726912 w 7582401"/>
              <a:gd name="connsiteY276" fmla="*/ 3119215 h 3606325"/>
              <a:gd name="connsiteX277" fmla="*/ 2761095 w 7582401"/>
              <a:gd name="connsiteY277" fmla="*/ 3196127 h 3606325"/>
              <a:gd name="connsiteX278" fmla="*/ 2786733 w 7582401"/>
              <a:gd name="connsiteY278" fmla="*/ 3255948 h 3606325"/>
              <a:gd name="connsiteX279" fmla="*/ 2795279 w 7582401"/>
              <a:gd name="connsiteY279" fmla="*/ 3281585 h 3606325"/>
              <a:gd name="connsiteX280" fmla="*/ 2820916 w 7582401"/>
              <a:gd name="connsiteY280" fmla="*/ 3307223 h 3606325"/>
              <a:gd name="connsiteX281" fmla="*/ 2855099 w 7582401"/>
              <a:gd name="connsiteY281" fmla="*/ 3358497 h 3606325"/>
              <a:gd name="connsiteX282" fmla="*/ 2872191 w 7582401"/>
              <a:gd name="connsiteY282" fmla="*/ 3384135 h 3606325"/>
              <a:gd name="connsiteX283" fmla="*/ 2949103 w 7582401"/>
              <a:gd name="connsiteY283" fmla="*/ 3426864 h 3606325"/>
              <a:gd name="connsiteX284" fmla="*/ 2974740 w 7582401"/>
              <a:gd name="connsiteY284" fmla="*/ 3443955 h 3606325"/>
              <a:gd name="connsiteX285" fmla="*/ 3043107 w 7582401"/>
              <a:gd name="connsiteY285" fmla="*/ 3461047 h 3606325"/>
              <a:gd name="connsiteX286" fmla="*/ 3273843 w 7582401"/>
              <a:gd name="connsiteY286" fmla="*/ 3469593 h 3606325"/>
              <a:gd name="connsiteX287" fmla="*/ 3359301 w 7582401"/>
              <a:gd name="connsiteY287" fmla="*/ 3495230 h 3606325"/>
              <a:gd name="connsiteX288" fmla="*/ 3384938 w 7582401"/>
              <a:gd name="connsiteY288" fmla="*/ 3503776 h 3606325"/>
              <a:gd name="connsiteX289" fmla="*/ 3581492 w 7582401"/>
              <a:gd name="connsiteY289" fmla="*/ 3512322 h 3606325"/>
              <a:gd name="connsiteX290" fmla="*/ 3675495 w 7582401"/>
              <a:gd name="connsiteY290" fmla="*/ 3520867 h 3606325"/>
              <a:gd name="connsiteX291" fmla="*/ 3726770 w 7582401"/>
              <a:gd name="connsiteY291" fmla="*/ 3537959 h 3606325"/>
              <a:gd name="connsiteX292" fmla="*/ 3803682 w 7582401"/>
              <a:gd name="connsiteY292" fmla="*/ 3563596 h 3606325"/>
              <a:gd name="connsiteX293" fmla="*/ 3829320 w 7582401"/>
              <a:gd name="connsiteY293" fmla="*/ 3572142 h 3606325"/>
              <a:gd name="connsiteX294" fmla="*/ 3906232 w 7582401"/>
              <a:gd name="connsiteY294" fmla="*/ 3589234 h 3606325"/>
              <a:gd name="connsiteX295" fmla="*/ 3983144 w 7582401"/>
              <a:gd name="connsiteY295" fmla="*/ 3606325 h 3606325"/>
              <a:gd name="connsiteX296" fmla="*/ 4085694 w 7582401"/>
              <a:gd name="connsiteY296" fmla="*/ 3597780 h 3606325"/>
              <a:gd name="connsiteX297" fmla="*/ 4111331 w 7582401"/>
              <a:gd name="connsiteY297" fmla="*/ 3589234 h 3606325"/>
              <a:gd name="connsiteX298" fmla="*/ 4154060 w 7582401"/>
              <a:gd name="connsiteY298" fmla="*/ 3580688 h 3606325"/>
              <a:gd name="connsiteX299" fmla="*/ 4248064 w 7582401"/>
              <a:gd name="connsiteY299" fmla="*/ 3555051 h 3606325"/>
              <a:gd name="connsiteX300" fmla="*/ 4359159 w 7582401"/>
              <a:gd name="connsiteY300" fmla="*/ 3546505 h 3606325"/>
              <a:gd name="connsiteX301" fmla="*/ 4436071 w 7582401"/>
              <a:gd name="connsiteY301" fmla="*/ 3529413 h 3606325"/>
              <a:gd name="connsiteX302" fmla="*/ 4487346 w 7582401"/>
              <a:gd name="connsiteY302" fmla="*/ 3512322 h 3606325"/>
              <a:gd name="connsiteX303" fmla="*/ 4538621 w 7582401"/>
              <a:gd name="connsiteY303" fmla="*/ 3495230 h 3606325"/>
              <a:gd name="connsiteX304" fmla="*/ 4564258 w 7582401"/>
              <a:gd name="connsiteY304" fmla="*/ 3486684 h 3606325"/>
              <a:gd name="connsiteX305" fmla="*/ 4581350 w 7582401"/>
              <a:gd name="connsiteY305" fmla="*/ 3461047 h 3606325"/>
              <a:gd name="connsiteX306" fmla="*/ 4649716 w 7582401"/>
              <a:gd name="connsiteY306" fmla="*/ 3443955 h 3606325"/>
              <a:gd name="connsiteX307" fmla="*/ 4726628 w 7582401"/>
              <a:gd name="connsiteY307" fmla="*/ 3418318 h 3606325"/>
              <a:gd name="connsiteX308" fmla="*/ 4752265 w 7582401"/>
              <a:gd name="connsiteY308" fmla="*/ 3409772 h 3606325"/>
              <a:gd name="connsiteX309" fmla="*/ 4829178 w 7582401"/>
              <a:gd name="connsiteY309" fmla="*/ 3367043 h 3606325"/>
              <a:gd name="connsiteX310" fmla="*/ 4846269 w 7582401"/>
              <a:gd name="connsiteY310" fmla="*/ 3341406 h 3606325"/>
              <a:gd name="connsiteX311" fmla="*/ 4871907 w 7582401"/>
              <a:gd name="connsiteY311" fmla="*/ 3332860 h 3606325"/>
              <a:gd name="connsiteX312" fmla="*/ 4923181 w 7582401"/>
              <a:gd name="connsiteY312" fmla="*/ 3298677 h 3606325"/>
              <a:gd name="connsiteX313" fmla="*/ 4974456 w 7582401"/>
              <a:gd name="connsiteY313" fmla="*/ 3264494 h 3606325"/>
              <a:gd name="connsiteX314" fmla="*/ 5025731 w 7582401"/>
              <a:gd name="connsiteY314" fmla="*/ 3247402 h 3606325"/>
              <a:gd name="connsiteX315" fmla="*/ 5077006 w 7582401"/>
              <a:gd name="connsiteY315" fmla="*/ 3221765 h 3606325"/>
              <a:gd name="connsiteX316" fmla="*/ 5102643 w 7582401"/>
              <a:gd name="connsiteY316" fmla="*/ 3204673 h 3606325"/>
              <a:gd name="connsiteX317" fmla="*/ 5128280 w 7582401"/>
              <a:gd name="connsiteY317" fmla="*/ 3196127 h 3606325"/>
              <a:gd name="connsiteX318" fmla="*/ 5179555 w 7582401"/>
              <a:gd name="connsiteY318" fmla="*/ 3161944 h 3606325"/>
              <a:gd name="connsiteX319" fmla="*/ 5230830 w 7582401"/>
              <a:gd name="connsiteY319" fmla="*/ 3144852 h 3606325"/>
              <a:gd name="connsiteX320" fmla="*/ 5282105 w 7582401"/>
              <a:gd name="connsiteY320" fmla="*/ 3102123 h 3606325"/>
              <a:gd name="connsiteX321" fmla="*/ 5333380 w 7582401"/>
              <a:gd name="connsiteY321" fmla="*/ 3093578 h 3606325"/>
              <a:gd name="connsiteX322" fmla="*/ 5384654 w 7582401"/>
              <a:gd name="connsiteY322" fmla="*/ 3059394 h 3606325"/>
              <a:gd name="connsiteX323" fmla="*/ 5410292 w 7582401"/>
              <a:gd name="connsiteY323" fmla="*/ 3042303 h 3606325"/>
              <a:gd name="connsiteX324" fmla="*/ 5427383 w 7582401"/>
              <a:gd name="connsiteY324" fmla="*/ 3016666 h 3606325"/>
              <a:gd name="connsiteX325" fmla="*/ 5453021 w 7582401"/>
              <a:gd name="connsiteY325" fmla="*/ 3008120 h 3606325"/>
              <a:gd name="connsiteX326" fmla="*/ 5487204 w 7582401"/>
              <a:gd name="connsiteY326" fmla="*/ 2956845 h 3606325"/>
              <a:gd name="connsiteX327" fmla="*/ 5529933 w 7582401"/>
              <a:gd name="connsiteY327" fmla="*/ 2905570 h 3606325"/>
              <a:gd name="connsiteX328" fmla="*/ 5547024 w 7582401"/>
              <a:gd name="connsiteY328" fmla="*/ 2879933 h 3606325"/>
              <a:gd name="connsiteX329" fmla="*/ 5606845 w 7582401"/>
              <a:gd name="connsiteY329" fmla="*/ 2845750 h 3606325"/>
              <a:gd name="connsiteX330" fmla="*/ 5811944 w 7582401"/>
              <a:gd name="connsiteY330" fmla="*/ 2828658 h 3606325"/>
              <a:gd name="connsiteX331" fmla="*/ 5931585 w 7582401"/>
              <a:gd name="connsiteY331" fmla="*/ 2862841 h 3606325"/>
              <a:gd name="connsiteX332" fmla="*/ 5982860 w 7582401"/>
              <a:gd name="connsiteY332" fmla="*/ 2879933 h 3606325"/>
              <a:gd name="connsiteX333" fmla="*/ 6068318 w 7582401"/>
              <a:gd name="connsiteY333" fmla="*/ 2897024 h 3606325"/>
              <a:gd name="connsiteX334" fmla="*/ 6128138 w 7582401"/>
              <a:gd name="connsiteY334" fmla="*/ 2914116 h 3606325"/>
              <a:gd name="connsiteX335" fmla="*/ 6187959 w 7582401"/>
              <a:gd name="connsiteY335" fmla="*/ 2922662 h 3606325"/>
              <a:gd name="connsiteX336" fmla="*/ 6239234 w 7582401"/>
              <a:gd name="connsiteY336" fmla="*/ 2939753 h 3606325"/>
              <a:gd name="connsiteX337" fmla="*/ 6264871 w 7582401"/>
              <a:gd name="connsiteY337" fmla="*/ 3025211 h 3606325"/>
              <a:gd name="connsiteX338" fmla="*/ 6239234 w 7582401"/>
              <a:gd name="connsiteY338" fmla="*/ 3093578 h 3606325"/>
              <a:gd name="connsiteX339" fmla="*/ 6222142 w 7582401"/>
              <a:gd name="connsiteY339" fmla="*/ 3102123 h 360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Lst>
            <a:rect l="l" t="t" r="r" b="b"/>
            <a:pathLst>
              <a:path w="7582401" h="3606325">
                <a:moveTo>
                  <a:pt x="6435787" y="3067940"/>
                </a:moveTo>
                <a:cubicBezTo>
                  <a:pt x="6450030" y="3065091"/>
                  <a:pt x="6464090" y="3061091"/>
                  <a:pt x="6478516" y="3059394"/>
                </a:cubicBezTo>
                <a:cubicBezTo>
                  <a:pt x="6644300" y="3039891"/>
                  <a:pt x="6526782" y="3061706"/>
                  <a:pt x="6623794" y="3042303"/>
                </a:cubicBezTo>
                <a:cubicBezTo>
                  <a:pt x="6655375" y="2994934"/>
                  <a:pt x="6622817" y="3032401"/>
                  <a:pt x="6666523" y="3008120"/>
                </a:cubicBezTo>
                <a:cubicBezTo>
                  <a:pt x="6684480" y="2998144"/>
                  <a:pt x="6717798" y="2973937"/>
                  <a:pt x="6717798" y="2973937"/>
                </a:cubicBezTo>
                <a:cubicBezTo>
                  <a:pt x="6723495" y="2965391"/>
                  <a:pt x="6726180" y="2953743"/>
                  <a:pt x="6734890" y="2948299"/>
                </a:cubicBezTo>
                <a:cubicBezTo>
                  <a:pt x="6750168" y="2938751"/>
                  <a:pt x="6786165" y="2931208"/>
                  <a:pt x="6786165" y="2931208"/>
                </a:cubicBezTo>
                <a:cubicBezTo>
                  <a:pt x="6794711" y="2925511"/>
                  <a:pt x="6802616" y="2918709"/>
                  <a:pt x="6811802" y="2914116"/>
                </a:cubicBezTo>
                <a:cubicBezTo>
                  <a:pt x="6824062" y="2907986"/>
                  <a:pt x="6860669" y="2899762"/>
                  <a:pt x="6871622" y="2897024"/>
                </a:cubicBezTo>
                <a:cubicBezTo>
                  <a:pt x="6880168" y="2891327"/>
                  <a:pt x="6889997" y="2887196"/>
                  <a:pt x="6897260" y="2879933"/>
                </a:cubicBezTo>
                <a:cubicBezTo>
                  <a:pt x="6954232" y="2822961"/>
                  <a:pt x="6871621" y="2882780"/>
                  <a:pt x="6939989" y="2837204"/>
                </a:cubicBezTo>
                <a:cubicBezTo>
                  <a:pt x="6961469" y="2772764"/>
                  <a:pt x="6932495" y="2852191"/>
                  <a:pt x="6965626" y="2785929"/>
                </a:cubicBezTo>
                <a:cubicBezTo>
                  <a:pt x="6969654" y="2777872"/>
                  <a:pt x="6968545" y="2767326"/>
                  <a:pt x="6974172" y="2760292"/>
                </a:cubicBezTo>
                <a:cubicBezTo>
                  <a:pt x="6980588" y="2752272"/>
                  <a:pt x="6991263" y="2748897"/>
                  <a:pt x="6999809" y="2743200"/>
                </a:cubicBezTo>
                <a:cubicBezTo>
                  <a:pt x="7002658" y="2734654"/>
                  <a:pt x="7001985" y="2723933"/>
                  <a:pt x="7008355" y="2717563"/>
                </a:cubicBezTo>
                <a:cubicBezTo>
                  <a:pt x="7022880" y="2703038"/>
                  <a:pt x="7059630" y="2683380"/>
                  <a:pt x="7059630" y="2683380"/>
                </a:cubicBezTo>
                <a:cubicBezTo>
                  <a:pt x="7062479" y="2674834"/>
                  <a:pt x="7065701" y="2666404"/>
                  <a:pt x="7068176" y="2657742"/>
                </a:cubicBezTo>
                <a:cubicBezTo>
                  <a:pt x="7071403" y="2646449"/>
                  <a:pt x="7072095" y="2634354"/>
                  <a:pt x="7076722" y="2623559"/>
                </a:cubicBezTo>
                <a:cubicBezTo>
                  <a:pt x="7080768" y="2614119"/>
                  <a:pt x="7089220" y="2607108"/>
                  <a:pt x="7093813" y="2597922"/>
                </a:cubicBezTo>
                <a:cubicBezTo>
                  <a:pt x="7129189" y="2527168"/>
                  <a:pt x="7070475" y="2620108"/>
                  <a:pt x="7119451" y="2546647"/>
                </a:cubicBezTo>
                <a:cubicBezTo>
                  <a:pt x="7138987" y="2488031"/>
                  <a:pt x="7115912" y="2560798"/>
                  <a:pt x="7136542" y="2478280"/>
                </a:cubicBezTo>
                <a:cubicBezTo>
                  <a:pt x="7138727" y="2469541"/>
                  <a:pt x="7142613" y="2461304"/>
                  <a:pt x="7145088" y="2452643"/>
                </a:cubicBezTo>
                <a:cubicBezTo>
                  <a:pt x="7148315" y="2441350"/>
                  <a:pt x="7149007" y="2429255"/>
                  <a:pt x="7153634" y="2418460"/>
                </a:cubicBezTo>
                <a:cubicBezTo>
                  <a:pt x="7157680" y="2409020"/>
                  <a:pt x="7165028" y="2401369"/>
                  <a:pt x="7170725" y="2392823"/>
                </a:cubicBezTo>
                <a:cubicBezTo>
                  <a:pt x="7175741" y="2367742"/>
                  <a:pt x="7177963" y="2347450"/>
                  <a:pt x="7187817" y="2324456"/>
                </a:cubicBezTo>
                <a:cubicBezTo>
                  <a:pt x="7192835" y="2312747"/>
                  <a:pt x="7199211" y="2301667"/>
                  <a:pt x="7204908" y="2290273"/>
                </a:cubicBezTo>
                <a:cubicBezTo>
                  <a:pt x="7208373" y="2266021"/>
                  <a:pt x="7222550" y="2214186"/>
                  <a:pt x="7204908" y="2187723"/>
                </a:cubicBezTo>
                <a:cubicBezTo>
                  <a:pt x="7199911" y="2180228"/>
                  <a:pt x="7187817" y="2182026"/>
                  <a:pt x="7179271" y="2179178"/>
                </a:cubicBezTo>
                <a:cubicBezTo>
                  <a:pt x="7162179" y="2167783"/>
                  <a:pt x="7144429" y="2157319"/>
                  <a:pt x="7127996" y="2144994"/>
                </a:cubicBezTo>
                <a:cubicBezTo>
                  <a:pt x="7120253" y="2139187"/>
                  <a:pt x="7080673" y="2108514"/>
                  <a:pt x="7068176" y="2102266"/>
                </a:cubicBezTo>
                <a:cubicBezTo>
                  <a:pt x="7060119" y="2098237"/>
                  <a:pt x="7051084" y="2096569"/>
                  <a:pt x="7042538" y="2093720"/>
                </a:cubicBezTo>
                <a:cubicBezTo>
                  <a:pt x="7033992" y="2088023"/>
                  <a:pt x="7026287" y="2080799"/>
                  <a:pt x="7016901" y="2076628"/>
                </a:cubicBezTo>
                <a:cubicBezTo>
                  <a:pt x="7000438" y="2069311"/>
                  <a:pt x="6982718" y="2065234"/>
                  <a:pt x="6965626" y="2059537"/>
                </a:cubicBezTo>
                <a:cubicBezTo>
                  <a:pt x="6926204" y="2046397"/>
                  <a:pt x="6948830" y="2052759"/>
                  <a:pt x="6897260" y="2042445"/>
                </a:cubicBezTo>
                <a:cubicBezTo>
                  <a:pt x="6885866" y="2036748"/>
                  <a:pt x="6875163" y="2029381"/>
                  <a:pt x="6863077" y="2025353"/>
                </a:cubicBezTo>
                <a:cubicBezTo>
                  <a:pt x="6830969" y="2014651"/>
                  <a:pt x="6799040" y="2019695"/>
                  <a:pt x="6769073" y="1999716"/>
                </a:cubicBezTo>
                <a:cubicBezTo>
                  <a:pt x="6760527" y="1994019"/>
                  <a:pt x="6752822" y="1986795"/>
                  <a:pt x="6743436" y="1982624"/>
                </a:cubicBezTo>
                <a:cubicBezTo>
                  <a:pt x="6726973" y="1975307"/>
                  <a:pt x="6709253" y="1971230"/>
                  <a:pt x="6692161" y="1965533"/>
                </a:cubicBezTo>
                <a:lnTo>
                  <a:pt x="6666523" y="1956987"/>
                </a:lnTo>
                <a:lnTo>
                  <a:pt x="6615249" y="1939895"/>
                </a:lnTo>
                <a:cubicBezTo>
                  <a:pt x="6606703" y="1937046"/>
                  <a:pt x="6598350" y="1933535"/>
                  <a:pt x="6589611" y="1931350"/>
                </a:cubicBezTo>
                <a:cubicBezTo>
                  <a:pt x="6537951" y="1918435"/>
                  <a:pt x="6566569" y="1926518"/>
                  <a:pt x="6504153" y="1905712"/>
                </a:cubicBezTo>
                <a:cubicBezTo>
                  <a:pt x="6495607" y="1902863"/>
                  <a:pt x="6486011" y="1902163"/>
                  <a:pt x="6478516" y="1897166"/>
                </a:cubicBezTo>
                <a:lnTo>
                  <a:pt x="6452879" y="1880075"/>
                </a:lnTo>
                <a:cubicBezTo>
                  <a:pt x="6447182" y="1871529"/>
                  <a:pt x="6439833" y="1863878"/>
                  <a:pt x="6435787" y="1854437"/>
                </a:cubicBezTo>
                <a:cubicBezTo>
                  <a:pt x="6431160" y="1843642"/>
                  <a:pt x="6433756" y="1830026"/>
                  <a:pt x="6427241" y="1820254"/>
                </a:cubicBezTo>
                <a:cubicBezTo>
                  <a:pt x="6421544" y="1811708"/>
                  <a:pt x="6410150" y="1808860"/>
                  <a:pt x="6401604" y="1803163"/>
                </a:cubicBezTo>
                <a:cubicBezTo>
                  <a:pt x="6386011" y="1779774"/>
                  <a:pt x="6385862" y="1772428"/>
                  <a:pt x="6358875" y="1760434"/>
                </a:cubicBezTo>
                <a:cubicBezTo>
                  <a:pt x="6342412" y="1753117"/>
                  <a:pt x="6322591" y="1753335"/>
                  <a:pt x="6307600" y="1743342"/>
                </a:cubicBezTo>
                <a:cubicBezTo>
                  <a:pt x="6272190" y="1719736"/>
                  <a:pt x="6291927" y="1728742"/>
                  <a:pt x="6247780" y="1717705"/>
                </a:cubicBezTo>
                <a:cubicBezTo>
                  <a:pt x="6213163" y="1665780"/>
                  <a:pt x="6211843" y="1675142"/>
                  <a:pt x="6239234" y="1572426"/>
                </a:cubicBezTo>
                <a:cubicBezTo>
                  <a:pt x="6241555" y="1563722"/>
                  <a:pt x="6256210" y="1566355"/>
                  <a:pt x="6264871" y="1563880"/>
                </a:cubicBezTo>
                <a:cubicBezTo>
                  <a:pt x="6276164" y="1560653"/>
                  <a:pt x="6287660" y="1558183"/>
                  <a:pt x="6299054" y="1555335"/>
                </a:cubicBezTo>
                <a:cubicBezTo>
                  <a:pt x="6310448" y="1546789"/>
                  <a:pt x="6320222" y="1535482"/>
                  <a:pt x="6333237" y="1529697"/>
                </a:cubicBezTo>
                <a:cubicBezTo>
                  <a:pt x="6346510" y="1523798"/>
                  <a:pt x="6364808" y="1530450"/>
                  <a:pt x="6375966" y="1521151"/>
                </a:cubicBezTo>
                <a:cubicBezTo>
                  <a:pt x="6384989" y="1513632"/>
                  <a:pt x="6377685" y="1496525"/>
                  <a:pt x="6384512" y="1486968"/>
                </a:cubicBezTo>
                <a:cubicBezTo>
                  <a:pt x="6407472" y="1454825"/>
                  <a:pt x="6416840" y="1466531"/>
                  <a:pt x="6444333" y="1452785"/>
                </a:cubicBezTo>
                <a:cubicBezTo>
                  <a:pt x="6510599" y="1419653"/>
                  <a:pt x="6431165" y="1448629"/>
                  <a:pt x="6495608" y="1427148"/>
                </a:cubicBezTo>
                <a:cubicBezTo>
                  <a:pt x="6512699" y="1415754"/>
                  <a:pt x="6527395" y="1399461"/>
                  <a:pt x="6546882" y="1392965"/>
                </a:cubicBezTo>
                <a:lnTo>
                  <a:pt x="6623794" y="1367327"/>
                </a:lnTo>
                <a:lnTo>
                  <a:pt x="6649432" y="1358781"/>
                </a:lnTo>
                <a:lnTo>
                  <a:pt x="6675069" y="1350236"/>
                </a:lnTo>
                <a:cubicBezTo>
                  <a:pt x="6677808" y="1339281"/>
                  <a:pt x="6686030" y="1302677"/>
                  <a:pt x="6692161" y="1290415"/>
                </a:cubicBezTo>
                <a:cubicBezTo>
                  <a:pt x="6696754" y="1281229"/>
                  <a:pt x="6700543" y="1270221"/>
                  <a:pt x="6709252" y="1264778"/>
                </a:cubicBezTo>
                <a:cubicBezTo>
                  <a:pt x="6724530" y="1255229"/>
                  <a:pt x="6745537" y="1257680"/>
                  <a:pt x="6760527" y="1247686"/>
                </a:cubicBezTo>
                <a:cubicBezTo>
                  <a:pt x="6819297" y="1208506"/>
                  <a:pt x="6792315" y="1219999"/>
                  <a:pt x="6837439" y="1204957"/>
                </a:cubicBezTo>
                <a:cubicBezTo>
                  <a:pt x="6845985" y="1196411"/>
                  <a:pt x="6853793" y="1187057"/>
                  <a:pt x="6863077" y="1179320"/>
                </a:cubicBezTo>
                <a:cubicBezTo>
                  <a:pt x="6870967" y="1172745"/>
                  <a:pt x="6881451" y="1169491"/>
                  <a:pt x="6888714" y="1162228"/>
                </a:cubicBezTo>
                <a:cubicBezTo>
                  <a:pt x="6895977" y="1154965"/>
                  <a:pt x="6898543" y="1143854"/>
                  <a:pt x="6905806" y="1136591"/>
                </a:cubicBezTo>
                <a:cubicBezTo>
                  <a:pt x="6913069" y="1129328"/>
                  <a:pt x="6923553" y="1126074"/>
                  <a:pt x="6931443" y="1119499"/>
                </a:cubicBezTo>
                <a:cubicBezTo>
                  <a:pt x="6997237" y="1064670"/>
                  <a:pt x="6919068" y="1119203"/>
                  <a:pt x="6982718" y="1076770"/>
                </a:cubicBezTo>
                <a:lnTo>
                  <a:pt x="6999809" y="1025495"/>
                </a:lnTo>
                <a:cubicBezTo>
                  <a:pt x="7002658" y="1016949"/>
                  <a:pt x="7003358" y="1007353"/>
                  <a:pt x="7008355" y="999858"/>
                </a:cubicBezTo>
                <a:lnTo>
                  <a:pt x="7042538" y="948583"/>
                </a:lnTo>
                <a:cubicBezTo>
                  <a:pt x="7048235" y="940037"/>
                  <a:pt x="7056382" y="932690"/>
                  <a:pt x="7059630" y="922946"/>
                </a:cubicBezTo>
                <a:cubicBezTo>
                  <a:pt x="7062479" y="914400"/>
                  <a:pt x="7065701" y="905970"/>
                  <a:pt x="7068176" y="897309"/>
                </a:cubicBezTo>
                <a:cubicBezTo>
                  <a:pt x="7071403" y="886016"/>
                  <a:pt x="7067804" y="870769"/>
                  <a:pt x="7076722" y="863125"/>
                </a:cubicBezTo>
                <a:cubicBezTo>
                  <a:pt x="7090401" y="851400"/>
                  <a:pt x="7110905" y="851731"/>
                  <a:pt x="7127996" y="846034"/>
                </a:cubicBezTo>
                <a:lnTo>
                  <a:pt x="7153634" y="837488"/>
                </a:lnTo>
                <a:cubicBezTo>
                  <a:pt x="7162180" y="831791"/>
                  <a:pt x="7169885" y="824567"/>
                  <a:pt x="7179271" y="820396"/>
                </a:cubicBezTo>
                <a:cubicBezTo>
                  <a:pt x="7195734" y="813079"/>
                  <a:pt x="7230546" y="803305"/>
                  <a:pt x="7230546" y="803305"/>
                </a:cubicBezTo>
                <a:cubicBezTo>
                  <a:pt x="7239092" y="797608"/>
                  <a:pt x="7248293" y="792788"/>
                  <a:pt x="7256183" y="786213"/>
                </a:cubicBezTo>
                <a:cubicBezTo>
                  <a:pt x="7265467" y="778476"/>
                  <a:pt x="7271625" y="767064"/>
                  <a:pt x="7281821" y="760576"/>
                </a:cubicBezTo>
                <a:cubicBezTo>
                  <a:pt x="7303316" y="746897"/>
                  <a:pt x="7328988" y="740526"/>
                  <a:pt x="7350187" y="726393"/>
                </a:cubicBezTo>
                <a:cubicBezTo>
                  <a:pt x="7358733" y="720696"/>
                  <a:pt x="7366439" y="713472"/>
                  <a:pt x="7375824" y="709301"/>
                </a:cubicBezTo>
                <a:cubicBezTo>
                  <a:pt x="7467360" y="668617"/>
                  <a:pt x="7394711" y="713800"/>
                  <a:pt x="7452737" y="675118"/>
                </a:cubicBezTo>
                <a:cubicBezTo>
                  <a:pt x="7455585" y="666572"/>
                  <a:pt x="7453952" y="654716"/>
                  <a:pt x="7461282" y="649480"/>
                </a:cubicBezTo>
                <a:cubicBezTo>
                  <a:pt x="7475942" y="639008"/>
                  <a:pt x="7497567" y="642383"/>
                  <a:pt x="7512557" y="632389"/>
                </a:cubicBezTo>
                <a:cubicBezTo>
                  <a:pt x="7545689" y="610300"/>
                  <a:pt x="7528450" y="618545"/>
                  <a:pt x="7563832" y="606751"/>
                </a:cubicBezTo>
                <a:cubicBezTo>
                  <a:pt x="7589018" y="568972"/>
                  <a:pt x="7585170" y="587406"/>
                  <a:pt x="7572378" y="529839"/>
                </a:cubicBezTo>
                <a:cubicBezTo>
                  <a:pt x="7570424" y="521046"/>
                  <a:pt x="7570202" y="510571"/>
                  <a:pt x="7563832" y="504202"/>
                </a:cubicBezTo>
                <a:cubicBezTo>
                  <a:pt x="7557462" y="497832"/>
                  <a:pt x="7546069" y="500031"/>
                  <a:pt x="7538194" y="495656"/>
                </a:cubicBezTo>
                <a:cubicBezTo>
                  <a:pt x="7520238" y="485680"/>
                  <a:pt x="7506407" y="467969"/>
                  <a:pt x="7486920" y="461473"/>
                </a:cubicBezTo>
                <a:cubicBezTo>
                  <a:pt x="7478374" y="458624"/>
                  <a:pt x="7469339" y="456956"/>
                  <a:pt x="7461282" y="452927"/>
                </a:cubicBezTo>
                <a:cubicBezTo>
                  <a:pt x="7395014" y="419794"/>
                  <a:pt x="7474451" y="448772"/>
                  <a:pt x="7410008" y="427290"/>
                </a:cubicBezTo>
                <a:cubicBezTo>
                  <a:pt x="7392916" y="410198"/>
                  <a:pt x="7372141" y="396127"/>
                  <a:pt x="7358733" y="376015"/>
                </a:cubicBezTo>
                <a:cubicBezTo>
                  <a:pt x="7347339" y="358923"/>
                  <a:pt x="7331046" y="344227"/>
                  <a:pt x="7324550" y="324740"/>
                </a:cubicBezTo>
                <a:cubicBezTo>
                  <a:pt x="7321701" y="316194"/>
                  <a:pt x="7321631" y="306137"/>
                  <a:pt x="7316004" y="299103"/>
                </a:cubicBezTo>
                <a:cubicBezTo>
                  <a:pt x="7309588" y="291083"/>
                  <a:pt x="7298912" y="287708"/>
                  <a:pt x="7290366" y="282011"/>
                </a:cubicBezTo>
                <a:cubicBezTo>
                  <a:pt x="7268889" y="217576"/>
                  <a:pt x="7297860" y="296997"/>
                  <a:pt x="7264729" y="230737"/>
                </a:cubicBezTo>
                <a:cubicBezTo>
                  <a:pt x="7260700" y="222680"/>
                  <a:pt x="7261810" y="212133"/>
                  <a:pt x="7256183" y="205099"/>
                </a:cubicBezTo>
                <a:cubicBezTo>
                  <a:pt x="7240485" y="185477"/>
                  <a:pt x="7217968" y="185944"/>
                  <a:pt x="7196363" y="179462"/>
                </a:cubicBezTo>
                <a:cubicBezTo>
                  <a:pt x="7071066" y="141872"/>
                  <a:pt x="7213602" y="165484"/>
                  <a:pt x="6957080" y="153824"/>
                </a:cubicBezTo>
                <a:cubicBezTo>
                  <a:pt x="6948534" y="150976"/>
                  <a:pt x="6940182" y="147464"/>
                  <a:pt x="6931443" y="145279"/>
                </a:cubicBezTo>
                <a:cubicBezTo>
                  <a:pt x="6809007" y="114671"/>
                  <a:pt x="6622923" y="130250"/>
                  <a:pt x="6538337" y="128187"/>
                </a:cubicBezTo>
                <a:cubicBezTo>
                  <a:pt x="6524094" y="125338"/>
                  <a:pt x="6509699" y="123164"/>
                  <a:pt x="6495608" y="119641"/>
                </a:cubicBezTo>
                <a:cubicBezTo>
                  <a:pt x="6463896" y="111713"/>
                  <a:pt x="6466379" y="104459"/>
                  <a:pt x="6427241" y="102550"/>
                </a:cubicBezTo>
                <a:cubicBezTo>
                  <a:pt x="6324774" y="97552"/>
                  <a:pt x="6222142" y="96853"/>
                  <a:pt x="6119593" y="94004"/>
                </a:cubicBezTo>
                <a:cubicBezTo>
                  <a:pt x="6023257" y="61892"/>
                  <a:pt x="6127351" y="93950"/>
                  <a:pt x="5880310" y="76912"/>
                </a:cubicBezTo>
                <a:cubicBezTo>
                  <a:pt x="5850339" y="74845"/>
                  <a:pt x="5823998" y="55439"/>
                  <a:pt x="5794852" y="51275"/>
                </a:cubicBezTo>
                <a:lnTo>
                  <a:pt x="5735032" y="42729"/>
                </a:lnTo>
                <a:cubicBezTo>
                  <a:pt x="5648881" y="14012"/>
                  <a:pt x="5782504" y="57825"/>
                  <a:pt x="5675211" y="25637"/>
                </a:cubicBezTo>
                <a:cubicBezTo>
                  <a:pt x="5571189" y="-5569"/>
                  <a:pt x="5668539" y="19697"/>
                  <a:pt x="5589753" y="0"/>
                </a:cubicBezTo>
                <a:cubicBezTo>
                  <a:pt x="5481506" y="2849"/>
                  <a:pt x="5372732" y="-2502"/>
                  <a:pt x="5265013" y="8546"/>
                </a:cubicBezTo>
                <a:cubicBezTo>
                  <a:pt x="5256052" y="9465"/>
                  <a:pt x="5260495" y="26126"/>
                  <a:pt x="5256467" y="34183"/>
                </a:cubicBezTo>
                <a:cubicBezTo>
                  <a:pt x="5251874" y="43370"/>
                  <a:pt x="5248086" y="54377"/>
                  <a:pt x="5239376" y="59821"/>
                </a:cubicBezTo>
                <a:cubicBezTo>
                  <a:pt x="5224098" y="69370"/>
                  <a:pt x="5205193" y="71215"/>
                  <a:pt x="5188101" y="76912"/>
                </a:cubicBezTo>
                <a:lnTo>
                  <a:pt x="5162464" y="85458"/>
                </a:lnTo>
                <a:cubicBezTo>
                  <a:pt x="5153918" y="88307"/>
                  <a:pt x="5144321" y="89007"/>
                  <a:pt x="5136826" y="94004"/>
                </a:cubicBezTo>
                <a:lnTo>
                  <a:pt x="5111189" y="111095"/>
                </a:lnTo>
                <a:cubicBezTo>
                  <a:pt x="5099795" y="128187"/>
                  <a:pt x="5096493" y="155874"/>
                  <a:pt x="5077006" y="162370"/>
                </a:cubicBezTo>
                <a:cubicBezTo>
                  <a:pt x="5015988" y="182710"/>
                  <a:pt x="5040722" y="169469"/>
                  <a:pt x="5000094" y="196553"/>
                </a:cubicBezTo>
                <a:cubicBezTo>
                  <a:pt x="4993143" y="217406"/>
                  <a:pt x="4991023" y="231261"/>
                  <a:pt x="4974456" y="247828"/>
                </a:cubicBezTo>
                <a:cubicBezTo>
                  <a:pt x="4967193" y="255091"/>
                  <a:pt x="4957365" y="259223"/>
                  <a:pt x="4948819" y="264920"/>
                </a:cubicBezTo>
                <a:cubicBezTo>
                  <a:pt x="4917238" y="312289"/>
                  <a:pt x="4949796" y="274822"/>
                  <a:pt x="4906090" y="299103"/>
                </a:cubicBezTo>
                <a:cubicBezTo>
                  <a:pt x="4888133" y="309079"/>
                  <a:pt x="4871907" y="321892"/>
                  <a:pt x="4854815" y="333286"/>
                </a:cubicBezTo>
                <a:cubicBezTo>
                  <a:pt x="4846269" y="338983"/>
                  <a:pt x="4838922" y="347130"/>
                  <a:pt x="4829178" y="350378"/>
                </a:cubicBezTo>
                <a:lnTo>
                  <a:pt x="4752265" y="376015"/>
                </a:lnTo>
                <a:cubicBezTo>
                  <a:pt x="4743719" y="378864"/>
                  <a:pt x="4734123" y="379564"/>
                  <a:pt x="4726628" y="384561"/>
                </a:cubicBezTo>
                <a:lnTo>
                  <a:pt x="4675353" y="418744"/>
                </a:lnTo>
                <a:cubicBezTo>
                  <a:pt x="4666807" y="424441"/>
                  <a:pt x="4659460" y="432588"/>
                  <a:pt x="4649716" y="435836"/>
                </a:cubicBezTo>
                <a:lnTo>
                  <a:pt x="4598441" y="452927"/>
                </a:lnTo>
                <a:lnTo>
                  <a:pt x="4572804" y="461473"/>
                </a:lnTo>
                <a:cubicBezTo>
                  <a:pt x="4569955" y="470019"/>
                  <a:pt x="4570628" y="480740"/>
                  <a:pt x="4564258" y="487110"/>
                </a:cubicBezTo>
                <a:cubicBezTo>
                  <a:pt x="4557888" y="493480"/>
                  <a:pt x="4546901" y="492108"/>
                  <a:pt x="4538621" y="495656"/>
                </a:cubicBezTo>
                <a:cubicBezTo>
                  <a:pt x="4526911" y="500674"/>
                  <a:pt x="4516147" y="507730"/>
                  <a:pt x="4504437" y="512748"/>
                </a:cubicBezTo>
                <a:cubicBezTo>
                  <a:pt x="4487269" y="520106"/>
                  <a:pt x="4461969" y="525501"/>
                  <a:pt x="4444617" y="529839"/>
                </a:cubicBezTo>
                <a:cubicBezTo>
                  <a:pt x="4427525" y="541234"/>
                  <a:pt x="4412830" y="557527"/>
                  <a:pt x="4393342" y="564023"/>
                </a:cubicBezTo>
                <a:lnTo>
                  <a:pt x="4342067" y="581114"/>
                </a:lnTo>
                <a:cubicBezTo>
                  <a:pt x="4333521" y="583963"/>
                  <a:pt x="4323925" y="584663"/>
                  <a:pt x="4316430" y="589660"/>
                </a:cubicBezTo>
                <a:lnTo>
                  <a:pt x="4290793" y="606751"/>
                </a:lnTo>
                <a:cubicBezTo>
                  <a:pt x="4285096" y="615297"/>
                  <a:pt x="4282411" y="626945"/>
                  <a:pt x="4273701" y="632389"/>
                </a:cubicBezTo>
                <a:cubicBezTo>
                  <a:pt x="4258423" y="641937"/>
                  <a:pt x="4239518" y="643783"/>
                  <a:pt x="4222426" y="649480"/>
                </a:cubicBezTo>
                <a:cubicBezTo>
                  <a:pt x="4172526" y="666113"/>
                  <a:pt x="4220727" y="651529"/>
                  <a:pt x="4145514" y="666572"/>
                </a:cubicBezTo>
                <a:cubicBezTo>
                  <a:pt x="4065563" y="682562"/>
                  <a:pt x="4150873" y="667370"/>
                  <a:pt x="4085694" y="683664"/>
                </a:cubicBezTo>
                <a:cubicBezTo>
                  <a:pt x="4023510" y="699210"/>
                  <a:pt x="4060232" y="685523"/>
                  <a:pt x="3991690" y="700755"/>
                </a:cubicBezTo>
                <a:cubicBezTo>
                  <a:pt x="3982896" y="702709"/>
                  <a:pt x="3974714" y="706826"/>
                  <a:pt x="3966052" y="709301"/>
                </a:cubicBezTo>
                <a:cubicBezTo>
                  <a:pt x="3954759" y="712528"/>
                  <a:pt x="3943162" y="714620"/>
                  <a:pt x="3931869" y="717847"/>
                </a:cubicBezTo>
                <a:cubicBezTo>
                  <a:pt x="3866425" y="736546"/>
                  <a:pt x="3948005" y="713524"/>
                  <a:pt x="3880594" y="743484"/>
                </a:cubicBezTo>
                <a:cubicBezTo>
                  <a:pt x="3880590" y="743486"/>
                  <a:pt x="3816502" y="764849"/>
                  <a:pt x="3803682" y="769122"/>
                </a:cubicBezTo>
                <a:lnTo>
                  <a:pt x="3752408" y="786213"/>
                </a:lnTo>
                <a:lnTo>
                  <a:pt x="3726770" y="794759"/>
                </a:lnTo>
                <a:cubicBezTo>
                  <a:pt x="3684567" y="822895"/>
                  <a:pt x="3717541" y="805612"/>
                  <a:pt x="3658404" y="820396"/>
                </a:cubicBezTo>
                <a:cubicBezTo>
                  <a:pt x="3649665" y="822581"/>
                  <a:pt x="3641428" y="826467"/>
                  <a:pt x="3632766" y="828942"/>
                </a:cubicBezTo>
                <a:cubicBezTo>
                  <a:pt x="3542345" y="854777"/>
                  <a:pt x="3669181" y="813956"/>
                  <a:pt x="3547308" y="854580"/>
                </a:cubicBezTo>
                <a:lnTo>
                  <a:pt x="3342209" y="922946"/>
                </a:lnTo>
                <a:lnTo>
                  <a:pt x="3265297" y="948583"/>
                </a:lnTo>
                <a:cubicBezTo>
                  <a:pt x="3256751" y="951432"/>
                  <a:pt x="3248399" y="954944"/>
                  <a:pt x="3239660" y="957129"/>
                </a:cubicBezTo>
                <a:cubicBezTo>
                  <a:pt x="3228266" y="959978"/>
                  <a:pt x="3216942" y="963127"/>
                  <a:pt x="3205477" y="965675"/>
                </a:cubicBezTo>
                <a:cubicBezTo>
                  <a:pt x="3191298" y="968826"/>
                  <a:pt x="3176761" y="970399"/>
                  <a:pt x="3162748" y="974221"/>
                </a:cubicBezTo>
                <a:cubicBezTo>
                  <a:pt x="3162720" y="974229"/>
                  <a:pt x="3098669" y="995580"/>
                  <a:pt x="3085836" y="999858"/>
                </a:cubicBezTo>
                <a:lnTo>
                  <a:pt x="3008923" y="1025495"/>
                </a:lnTo>
                <a:cubicBezTo>
                  <a:pt x="3000377" y="1028343"/>
                  <a:pt x="2990781" y="1029044"/>
                  <a:pt x="2983286" y="1034041"/>
                </a:cubicBezTo>
                <a:cubicBezTo>
                  <a:pt x="2974740" y="1039738"/>
                  <a:pt x="2967089" y="1047087"/>
                  <a:pt x="2957649" y="1051133"/>
                </a:cubicBezTo>
                <a:cubicBezTo>
                  <a:pt x="2944215" y="1056890"/>
                  <a:pt x="2891896" y="1065181"/>
                  <a:pt x="2880737" y="1068224"/>
                </a:cubicBezTo>
                <a:cubicBezTo>
                  <a:pt x="2863356" y="1072964"/>
                  <a:pt x="2846554" y="1079619"/>
                  <a:pt x="2829462" y="1085316"/>
                </a:cubicBezTo>
                <a:lnTo>
                  <a:pt x="2803824" y="1093862"/>
                </a:lnTo>
                <a:lnTo>
                  <a:pt x="2778187" y="1102408"/>
                </a:lnTo>
                <a:lnTo>
                  <a:pt x="2752550" y="1110953"/>
                </a:lnTo>
                <a:cubicBezTo>
                  <a:pt x="2744004" y="1116650"/>
                  <a:pt x="2736099" y="1123452"/>
                  <a:pt x="2726912" y="1128045"/>
                </a:cubicBezTo>
                <a:cubicBezTo>
                  <a:pt x="2718855" y="1132074"/>
                  <a:pt x="2707645" y="1130221"/>
                  <a:pt x="2701275" y="1136591"/>
                </a:cubicBezTo>
                <a:cubicBezTo>
                  <a:pt x="2694905" y="1142961"/>
                  <a:pt x="2695578" y="1153682"/>
                  <a:pt x="2692729" y="1162228"/>
                </a:cubicBezTo>
                <a:cubicBezTo>
                  <a:pt x="2709821" y="1167925"/>
                  <a:pt x="2731264" y="1166581"/>
                  <a:pt x="2744004" y="1179320"/>
                </a:cubicBezTo>
                <a:cubicBezTo>
                  <a:pt x="2761096" y="1196411"/>
                  <a:pt x="2772348" y="1222950"/>
                  <a:pt x="2795279" y="1230594"/>
                </a:cubicBezTo>
                <a:lnTo>
                  <a:pt x="2872191" y="1256232"/>
                </a:lnTo>
                <a:lnTo>
                  <a:pt x="2949103" y="1281869"/>
                </a:lnTo>
                <a:lnTo>
                  <a:pt x="2974740" y="1290415"/>
                </a:lnTo>
                <a:cubicBezTo>
                  <a:pt x="2980437" y="1298961"/>
                  <a:pt x="2983812" y="1309636"/>
                  <a:pt x="2991832" y="1316052"/>
                </a:cubicBezTo>
                <a:cubicBezTo>
                  <a:pt x="2998866" y="1321679"/>
                  <a:pt x="3022104" y="1316874"/>
                  <a:pt x="3017469" y="1324598"/>
                </a:cubicBezTo>
                <a:cubicBezTo>
                  <a:pt x="3006900" y="1342212"/>
                  <a:pt x="2983286" y="1347387"/>
                  <a:pt x="2966194" y="1358781"/>
                </a:cubicBezTo>
                <a:lnTo>
                  <a:pt x="2914920" y="1392965"/>
                </a:lnTo>
                <a:cubicBezTo>
                  <a:pt x="2906374" y="1398662"/>
                  <a:pt x="2899026" y="1406808"/>
                  <a:pt x="2889282" y="1410056"/>
                </a:cubicBezTo>
                <a:cubicBezTo>
                  <a:pt x="2880736" y="1412905"/>
                  <a:pt x="2871702" y="1414573"/>
                  <a:pt x="2863645" y="1418602"/>
                </a:cubicBezTo>
                <a:cubicBezTo>
                  <a:pt x="2797391" y="1451730"/>
                  <a:pt x="2876802" y="1422764"/>
                  <a:pt x="2812370" y="1444239"/>
                </a:cubicBezTo>
                <a:cubicBezTo>
                  <a:pt x="2783560" y="1487457"/>
                  <a:pt x="2810919" y="1457785"/>
                  <a:pt x="2769641" y="1478423"/>
                </a:cubicBezTo>
                <a:cubicBezTo>
                  <a:pt x="2760455" y="1483016"/>
                  <a:pt x="2753389" y="1491343"/>
                  <a:pt x="2744004" y="1495514"/>
                </a:cubicBezTo>
                <a:cubicBezTo>
                  <a:pt x="2727541" y="1502831"/>
                  <a:pt x="2692729" y="1512606"/>
                  <a:pt x="2692729" y="1512606"/>
                </a:cubicBezTo>
                <a:cubicBezTo>
                  <a:pt x="2674213" y="1568153"/>
                  <a:pt x="2701275" y="1509757"/>
                  <a:pt x="2632908" y="1555335"/>
                </a:cubicBezTo>
                <a:cubicBezTo>
                  <a:pt x="2615817" y="1566729"/>
                  <a:pt x="2601121" y="1583022"/>
                  <a:pt x="2581634" y="1589518"/>
                </a:cubicBezTo>
                <a:cubicBezTo>
                  <a:pt x="2573088" y="1592367"/>
                  <a:pt x="2564053" y="1594035"/>
                  <a:pt x="2555996" y="1598064"/>
                </a:cubicBezTo>
                <a:cubicBezTo>
                  <a:pt x="2546810" y="1602657"/>
                  <a:pt x="2539545" y="1610562"/>
                  <a:pt x="2530359" y="1615155"/>
                </a:cubicBezTo>
                <a:cubicBezTo>
                  <a:pt x="2509614" y="1625528"/>
                  <a:pt x="2483448" y="1626396"/>
                  <a:pt x="2461993" y="1632247"/>
                </a:cubicBezTo>
                <a:cubicBezTo>
                  <a:pt x="2461983" y="1632250"/>
                  <a:pt x="2397903" y="1653609"/>
                  <a:pt x="2385080" y="1657884"/>
                </a:cubicBezTo>
                <a:lnTo>
                  <a:pt x="2308168" y="1683522"/>
                </a:lnTo>
                <a:lnTo>
                  <a:pt x="2282531" y="1692067"/>
                </a:lnTo>
                <a:lnTo>
                  <a:pt x="2256894" y="1700613"/>
                </a:lnTo>
                <a:cubicBezTo>
                  <a:pt x="2254045" y="1709159"/>
                  <a:pt x="2255843" y="1721254"/>
                  <a:pt x="2248348" y="1726251"/>
                </a:cubicBezTo>
                <a:cubicBezTo>
                  <a:pt x="2220610" y="1744743"/>
                  <a:pt x="2148513" y="1727718"/>
                  <a:pt x="2128707" y="1726251"/>
                </a:cubicBezTo>
                <a:cubicBezTo>
                  <a:pt x="2077493" y="1722458"/>
                  <a:pt x="2026157" y="1720554"/>
                  <a:pt x="1974882" y="1717705"/>
                </a:cubicBezTo>
                <a:cubicBezTo>
                  <a:pt x="1963928" y="1714966"/>
                  <a:pt x="1927323" y="1706744"/>
                  <a:pt x="1915062" y="1700613"/>
                </a:cubicBezTo>
                <a:cubicBezTo>
                  <a:pt x="1905875" y="1696020"/>
                  <a:pt x="1898864" y="1687568"/>
                  <a:pt x="1889424" y="1683522"/>
                </a:cubicBezTo>
                <a:cubicBezTo>
                  <a:pt x="1878629" y="1678895"/>
                  <a:pt x="1866491" y="1678351"/>
                  <a:pt x="1855241" y="1674976"/>
                </a:cubicBezTo>
                <a:cubicBezTo>
                  <a:pt x="1837985" y="1669799"/>
                  <a:pt x="1821737" y="1660846"/>
                  <a:pt x="1803966" y="1657884"/>
                </a:cubicBezTo>
                <a:cubicBezTo>
                  <a:pt x="1786875" y="1655035"/>
                  <a:pt x="1769502" y="1653540"/>
                  <a:pt x="1752692" y="1649338"/>
                </a:cubicBezTo>
                <a:cubicBezTo>
                  <a:pt x="1735214" y="1644968"/>
                  <a:pt x="1701417" y="1632247"/>
                  <a:pt x="1701417" y="1632247"/>
                </a:cubicBezTo>
                <a:cubicBezTo>
                  <a:pt x="1687541" y="1611433"/>
                  <a:pt x="1686866" y="1599053"/>
                  <a:pt x="1658688" y="1598064"/>
                </a:cubicBezTo>
                <a:cubicBezTo>
                  <a:pt x="1504932" y="1592669"/>
                  <a:pt x="1351039" y="1592367"/>
                  <a:pt x="1197215" y="1589518"/>
                </a:cubicBezTo>
                <a:lnTo>
                  <a:pt x="1145940" y="1572426"/>
                </a:lnTo>
                <a:cubicBezTo>
                  <a:pt x="1137394" y="1569577"/>
                  <a:pt x="1127798" y="1568877"/>
                  <a:pt x="1120303" y="1563880"/>
                </a:cubicBezTo>
                <a:cubicBezTo>
                  <a:pt x="1046813" y="1514890"/>
                  <a:pt x="1139803" y="1573632"/>
                  <a:pt x="1069028" y="1538243"/>
                </a:cubicBezTo>
                <a:cubicBezTo>
                  <a:pt x="1059842" y="1533650"/>
                  <a:pt x="1052777" y="1525322"/>
                  <a:pt x="1043391" y="1521151"/>
                </a:cubicBezTo>
                <a:cubicBezTo>
                  <a:pt x="1026928" y="1513834"/>
                  <a:pt x="1009208" y="1509757"/>
                  <a:pt x="992116" y="1504060"/>
                </a:cubicBezTo>
                <a:lnTo>
                  <a:pt x="966479" y="1495514"/>
                </a:lnTo>
                <a:lnTo>
                  <a:pt x="940841" y="1486968"/>
                </a:lnTo>
                <a:cubicBezTo>
                  <a:pt x="881021" y="1489817"/>
                  <a:pt x="820902" y="1488900"/>
                  <a:pt x="761380" y="1495514"/>
                </a:cubicBezTo>
                <a:cubicBezTo>
                  <a:pt x="743474" y="1497504"/>
                  <a:pt x="727197" y="1506909"/>
                  <a:pt x="710105" y="1512606"/>
                </a:cubicBezTo>
                <a:cubicBezTo>
                  <a:pt x="701559" y="1515455"/>
                  <a:pt x="693466" y="1520742"/>
                  <a:pt x="684467" y="1521151"/>
                </a:cubicBezTo>
                <a:lnTo>
                  <a:pt x="496460" y="1529697"/>
                </a:lnTo>
                <a:cubicBezTo>
                  <a:pt x="482672" y="1534293"/>
                  <a:pt x="430961" y="1552987"/>
                  <a:pt x="411002" y="1555335"/>
                </a:cubicBezTo>
                <a:cubicBezTo>
                  <a:pt x="374115" y="1559674"/>
                  <a:pt x="336939" y="1561032"/>
                  <a:pt x="299907" y="1563880"/>
                </a:cubicBezTo>
                <a:lnTo>
                  <a:pt x="94808" y="1632247"/>
                </a:lnTo>
                <a:cubicBezTo>
                  <a:pt x="86262" y="1635096"/>
                  <a:pt x="76665" y="1635796"/>
                  <a:pt x="69170" y="1640793"/>
                </a:cubicBezTo>
                <a:lnTo>
                  <a:pt x="17895" y="1674976"/>
                </a:lnTo>
                <a:cubicBezTo>
                  <a:pt x="-9267" y="1756465"/>
                  <a:pt x="-2419" y="1708525"/>
                  <a:pt x="17895" y="1820254"/>
                </a:cubicBezTo>
                <a:cubicBezTo>
                  <a:pt x="20744" y="1860134"/>
                  <a:pt x="21769" y="1900187"/>
                  <a:pt x="26441" y="1939895"/>
                </a:cubicBezTo>
                <a:cubicBezTo>
                  <a:pt x="27494" y="1948842"/>
                  <a:pt x="30958" y="1957476"/>
                  <a:pt x="34987" y="1965533"/>
                </a:cubicBezTo>
                <a:cubicBezTo>
                  <a:pt x="39580" y="1974719"/>
                  <a:pt x="45504" y="1983280"/>
                  <a:pt x="52079" y="1991170"/>
                </a:cubicBezTo>
                <a:cubicBezTo>
                  <a:pt x="65580" y="2007372"/>
                  <a:pt x="84145" y="2024295"/>
                  <a:pt x="103353" y="2033899"/>
                </a:cubicBezTo>
                <a:cubicBezTo>
                  <a:pt x="111410" y="2037928"/>
                  <a:pt x="120445" y="2039596"/>
                  <a:pt x="128991" y="2042445"/>
                </a:cubicBezTo>
                <a:cubicBezTo>
                  <a:pt x="137537" y="2048142"/>
                  <a:pt x="145011" y="2055931"/>
                  <a:pt x="154628" y="2059537"/>
                </a:cubicBezTo>
                <a:cubicBezTo>
                  <a:pt x="174197" y="2066875"/>
                  <a:pt x="255170" y="2075309"/>
                  <a:pt x="265723" y="2076628"/>
                </a:cubicBezTo>
                <a:cubicBezTo>
                  <a:pt x="325193" y="2106363"/>
                  <a:pt x="301735" y="2099924"/>
                  <a:pt x="402456" y="2102266"/>
                </a:cubicBezTo>
                <a:lnTo>
                  <a:pt x="1034845" y="2110811"/>
                </a:lnTo>
                <a:cubicBezTo>
                  <a:pt x="1051937" y="2116508"/>
                  <a:pt x="1075310" y="2113490"/>
                  <a:pt x="1086120" y="2127903"/>
                </a:cubicBezTo>
                <a:cubicBezTo>
                  <a:pt x="1119008" y="2171754"/>
                  <a:pt x="1101686" y="2152015"/>
                  <a:pt x="1137394" y="2187723"/>
                </a:cubicBezTo>
                <a:cubicBezTo>
                  <a:pt x="1140243" y="2199118"/>
                  <a:pt x="1139425" y="2212134"/>
                  <a:pt x="1145940" y="2221907"/>
                </a:cubicBezTo>
                <a:cubicBezTo>
                  <a:pt x="1151637" y="2230453"/>
                  <a:pt x="1164315" y="2231735"/>
                  <a:pt x="1171578" y="2238998"/>
                </a:cubicBezTo>
                <a:cubicBezTo>
                  <a:pt x="1178841" y="2246261"/>
                  <a:pt x="1181406" y="2257373"/>
                  <a:pt x="1188669" y="2264636"/>
                </a:cubicBezTo>
                <a:cubicBezTo>
                  <a:pt x="1195932" y="2271899"/>
                  <a:pt x="1205949" y="2275757"/>
                  <a:pt x="1214307" y="2281727"/>
                </a:cubicBezTo>
                <a:cubicBezTo>
                  <a:pt x="1259579" y="2314064"/>
                  <a:pt x="1232522" y="2302043"/>
                  <a:pt x="1274127" y="2315910"/>
                </a:cubicBezTo>
                <a:cubicBezTo>
                  <a:pt x="1282673" y="2321607"/>
                  <a:pt x="1290847" y="2327906"/>
                  <a:pt x="1299765" y="2333002"/>
                </a:cubicBezTo>
                <a:cubicBezTo>
                  <a:pt x="1310826" y="2339323"/>
                  <a:pt x="1323582" y="2342689"/>
                  <a:pt x="1333948" y="2350094"/>
                </a:cubicBezTo>
                <a:cubicBezTo>
                  <a:pt x="1367090" y="2373767"/>
                  <a:pt x="1349323" y="2376868"/>
                  <a:pt x="1385222" y="2392823"/>
                </a:cubicBezTo>
                <a:cubicBezTo>
                  <a:pt x="1476753" y="2433504"/>
                  <a:pt x="1404111" y="2388324"/>
                  <a:pt x="1462135" y="2427006"/>
                </a:cubicBezTo>
                <a:cubicBezTo>
                  <a:pt x="1493714" y="2474376"/>
                  <a:pt x="1461158" y="2436908"/>
                  <a:pt x="1504864" y="2461189"/>
                </a:cubicBezTo>
                <a:cubicBezTo>
                  <a:pt x="1522820" y="2471165"/>
                  <a:pt x="1536651" y="2488876"/>
                  <a:pt x="1556138" y="2495372"/>
                </a:cubicBezTo>
                <a:cubicBezTo>
                  <a:pt x="1573230" y="2501069"/>
                  <a:pt x="1592422" y="2502471"/>
                  <a:pt x="1607413" y="2512464"/>
                </a:cubicBezTo>
                <a:cubicBezTo>
                  <a:pt x="1615959" y="2518161"/>
                  <a:pt x="1623665" y="2525384"/>
                  <a:pt x="1633051" y="2529555"/>
                </a:cubicBezTo>
                <a:cubicBezTo>
                  <a:pt x="1649514" y="2536872"/>
                  <a:pt x="1667234" y="2540950"/>
                  <a:pt x="1684325" y="2546647"/>
                </a:cubicBezTo>
                <a:cubicBezTo>
                  <a:pt x="1692871" y="2549496"/>
                  <a:pt x="1702468" y="2550196"/>
                  <a:pt x="1709963" y="2555193"/>
                </a:cubicBezTo>
                <a:cubicBezTo>
                  <a:pt x="1718509" y="2560890"/>
                  <a:pt x="1726414" y="2567691"/>
                  <a:pt x="1735600" y="2572284"/>
                </a:cubicBezTo>
                <a:cubicBezTo>
                  <a:pt x="1749962" y="2579465"/>
                  <a:pt x="1781728" y="2585268"/>
                  <a:pt x="1795421" y="2589376"/>
                </a:cubicBezTo>
                <a:cubicBezTo>
                  <a:pt x="1812677" y="2594553"/>
                  <a:pt x="1846695" y="2606467"/>
                  <a:pt x="1846695" y="2606467"/>
                </a:cubicBezTo>
                <a:cubicBezTo>
                  <a:pt x="1855241" y="2612164"/>
                  <a:pt x="1862947" y="2619388"/>
                  <a:pt x="1872333" y="2623559"/>
                </a:cubicBezTo>
                <a:cubicBezTo>
                  <a:pt x="1888796" y="2630876"/>
                  <a:pt x="1906516" y="2634954"/>
                  <a:pt x="1923608" y="2640651"/>
                </a:cubicBezTo>
                <a:cubicBezTo>
                  <a:pt x="1932154" y="2643500"/>
                  <a:pt x="1940328" y="2647922"/>
                  <a:pt x="1949245" y="2649196"/>
                </a:cubicBezTo>
                <a:lnTo>
                  <a:pt x="2009065" y="2657742"/>
                </a:lnTo>
                <a:cubicBezTo>
                  <a:pt x="2141346" y="2701836"/>
                  <a:pt x="2004724" y="2651299"/>
                  <a:pt x="2085978" y="2691925"/>
                </a:cubicBezTo>
                <a:cubicBezTo>
                  <a:pt x="2094035" y="2695953"/>
                  <a:pt x="2103558" y="2696442"/>
                  <a:pt x="2111615" y="2700471"/>
                </a:cubicBezTo>
                <a:cubicBezTo>
                  <a:pt x="2120801" y="2705064"/>
                  <a:pt x="2128066" y="2712970"/>
                  <a:pt x="2137252" y="2717563"/>
                </a:cubicBezTo>
                <a:cubicBezTo>
                  <a:pt x="2154196" y="2726035"/>
                  <a:pt x="2190293" y="2731868"/>
                  <a:pt x="2205619" y="2734654"/>
                </a:cubicBezTo>
                <a:cubicBezTo>
                  <a:pt x="2222667" y="2737754"/>
                  <a:pt x="2239802" y="2740351"/>
                  <a:pt x="2256894" y="2743200"/>
                </a:cubicBezTo>
                <a:cubicBezTo>
                  <a:pt x="2343014" y="2771908"/>
                  <a:pt x="2209459" y="2728116"/>
                  <a:pt x="2316714" y="2760292"/>
                </a:cubicBezTo>
                <a:cubicBezTo>
                  <a:pt x="2333970" y="2765469"/>
                  <a:pt x="2350897" y="2771686"/>
                  <a:pt x="2367989" y="2777383"/>
                </a:cubicBezTo>
                <a:cubicBezTo>
                  <a:pt x="2376535" y="2780232"/>
                  <a:pt x="2384673" y="2784934"/>
                  <a:pt x="2393626" y="2785929"/>
                </a:cubicBezTo>
                <a:lnTo>
                  <a:pt x="2470538" y="2794475"/>
                </a:lnTo>
                <a:cubicBezTo>
                  <a:pt x="2479084" y="2797324"/>
                  <a:pt x="2487514" y="2800546"/>
                  <a:pt x="2496176" y="2803021"/>
                </a:cubicBezTo>
                <a:cubicBezTo>
                  <a:pt x="2507469" y="2806247"/>
                  <a:pt x="2519854" y="2806313"/>
                  <a:pt x="2530359" y="2811566"/>
                </a:cubicBezTo>
                <a:cubicBezTo>
                  <a:pt x="2548732" y="2820753"/>
                  <a:pt x="2564542" y="2834355"/>
                  <a:pt x="2581634" y="2845750"/>
                </a:cubicBezTo>
                <a:lnTo>
                  <a:pt x="2607271" y="2862841"/>
                </a:lnTo>
                <a:cubicBezTo>
                  <a:pt x="2614221" y="2883692"/>
                  <a:pt x="2616342" y="2897550"/>
                  <a:pt x="2632908" y="2914116"/>
                </a:cubicBezTo>
                <a:cubicBezTo>
                  <a:pt x="2640171" y="2921379"/>
                  <a:pt x="2650000" y="2925511"/>
                  <a:pt x="2658546" y="2931208"/>
                </a:cubicBezTo>
                <a:cubicBezTo>
                  <a:pt x="2664243" y="2939754"/>
                  <a:pt x="2671466" y="2947460"/>
                  <a:pt x="2675637" y="2956845"/>
                </a:cubicBezTo>
                <a:cubicBezTo>
                  <a:pt x="2682954" y="2973308"/>
                  <a:pt x="2692729" y="3008120"/>
                  <a:pt x="2692729" y="3008120"/>
                </a:cubicBezTo>
                <a:cubicBezTo>
                  <a:pt x="2687032" y="3016666"/>
                  <a:pt x="2677326" y="3023626"/>
                  <a:pt x="2675637" y="3033757"/>
                </a:cubicBezTo>
                <a:cubicBezTo>
                  <a:pt x="2674156" y="3042642"/>
                  <a:pt x="2680154" y="3051337"/>
                  <a:pt x="2684183" y="3059394"/>
                </a:cubicBezTo>
                <a:cubicBezTo>
                  <a:pt x="2690431" y="3071890"/>
                  <a:pt x="2721105" y="3111473"/>
                  <a:pt x="2726912" y="3119215"/>
                </a:cubicBezTo>
                <a:cubicBezTo>
                  <a:pt x="2747252" y="3180233"/>
                  <a:pt x="2734011" y="3155499"/>
                  <a:pt x="2761095" y="3196127"/>
                </a:cubicBezTo>
                <a:cubicBezTo>
                  <a:pt x="2778881" y="3267267"/>
                  <a:pt x="2757225" y="3196932"/>
                  <a:pt x="2786733" y="3255948"/>
                </a:cubicBezTo>
                <a:cubicBezTo>
                  <a:pt x="2790762" y="3264005"/>
                  <a:pt x="2790282" y="3274090"/>
                  <a:pt x="2795279" y="3281585"/>
                </a:cubicBezTo>
                <a:cubicBezTo>
                  <a:pt x="2801983" y="3291641"/>
                  <a:pt x="2813496" y="3297683"/>
                  <a:pt x="2820916" y="3307223"/>
                </a:cubicBezTo>
                <a:cubicBezTo>
                  <a:pt x="2833527" y="3323437"/>
                  <a:pt x="2843705" y="3341406"/>
                  <a:pt x="2855099" y="3358497"/>
                </a:cubicBezTo>
                <a:cubicBezTo>
                  <a:pt x="2860796" y="3367043"/>
                  <a:pt x="2863645" y="3378438"/>
                  <a:pt x="2872191" y="3384135"/>
                </a:cubicBezTo>
                <a:cubicBezTo>
                  <a:pt x="3033842" y="3491903"/>
                  <a:pt x="2858860" y="3381743"/>
                  <a:pt x="2949103" y="3426864"/>
                </a:cubicBezTo>
                <a:cubicBezTo>
                  <a:pt x="2958289" y="3431457"/>
                  <a:pt x="2965554" y="3439362"/>
                  <a:pt x="2974740" y="3443955"/>
                </a:cubicBezTo>
                <a:cubicBezTo>
                  <a:pt x="2989091" y="3451130"/>
                  <a:pt x="3031962" y="3460350"/>
                  <a:pt x="3043107" y="3461047"/>
                </a:cubicBezTo>
                <a:cubicBezTo>
                  <a:pt x="3119922" y="3465848"/>
                  <a:pt x="3196931" y="3466744"/>
                  <a:pt x="3273843" y="3469593"/>
                </a:cubicBezTo>
                <a:cubicBezTo>
                  <a:pt x="3395726" y="3510219"/>
                  <a:pt x="3268873" y="3469393"/>
                  <a:pt x="3359301" y="3495230"/>
                </a:cubicBezTo>
                <a:cubicBezTo>
                  <a:pt x="3367962" y="3497705"/>
                  <a:pt x="3375957" y="3503085"/>
                  <a:pt x="3384938" y="3503776"/>
                </a:cubicBezTo>
                <a:cubicBezTo>
                  <a:pt x="3450325" y="3508806"/>
                  <a:pt x="3515974" y="3509473"/>
                  <a:pt x="3581492" y="3512322"/>
                </a:cubicBezTo>
                <a:cubicBezTo>
                  <a:pt x="3612826" y="3515170"/>
                  <a:pt x="3644510" y="3515399"/>
                  <a:pt x="3675495" y="3520867"/>
                </a:cubicBezTo>
                <a:cubicBezTo>
                  <a:pt x="3693237" y="3523998"/>
                  <a:pt x="3709678" y="3532262"/>
                  <a:pt x="3726770" y="3537959"/>
                </a:cubicBezTo>
                <a:lnTo>
                  <a:pt x="3803682" y="3563596"/>
                </a:lnTo>
                <a:cubicBezTo>
                  <a:pt x="3812228" y="3566445"/>
                  <a:pt x="3820581" y="3569957"/>
                  <a:pt x="3829320" y="3572142"/>
                </a:cubicBezTo>
                <a:cubicBezTo>
                  <a:pt x="3912685" y="3592984"/>
                  <a:pt x="3808590" y="3567535"/>
                  <a:pt x="3906232" y="3589234"/>
                </a:cubicBezTo>
                <a:cubicBezTo>
                  <a:pt x="4014786" y="3613358"/>
                  <a:pt x="3854350" y="3580569"/>
                  <a:pt x="3983144" y="3606325"/>
                </a:cubicBezTo>
                <a:cubicBezTo>
                  <a:pt x="4017327" y="3603477"/>
                  <a:pt x="4051693" y="3602313"/>
                  <a:pt x="4085694" y="3597780"/>
                </a:cubicBezTo>
                <a:cubicBezTo>
                  <a:pt x="4094623" y="3596590"/>
                  <a:pt x="4102592" y="3591419"/>
                  <a:pt x="4111331" y="3589234"/>
                </a:cubicBezTo>
                <a:cubicBezTo>
                  <a:pt x="4125422" y="3585711"/>
                  <a:pt x="4139969" y="3584211"/>
                  <a:pt x="4154060" y="3580688"/>
                </a:cubicBezTo>
                <a:cubicBezTo>
                  <a:pt x="4195491" y="3570330"/>
                  <a:pt x="4187884" y="3559680"/>
                  <a:pt x="4248064" y="3555051"/>
                </a:cubicBezTo>
                <a:lnTo>
                  <a:pt x="4359159" y="3546505"/>
                </a:lnTo>
                <a:cubicBezTo>
                  <a:pt x="4383559" y="3541625"/>
                  <a:pt x="4411930" y="3536655"/>
                  <a:pt x="4436071" y="3529413"/>
                </a:cubicBezTo>
                <a:cubicBezTo>
                  <a:pt x="4453327" y="3524236"/>
                  <a:pt x="4470254" y="3518019"/>
                  <a:pt x="4487346" y="3512322"/>
                </a:cubicBezTo>
                <a:lnTo>
                  <a:pt x="4538621" y="3495230"/>
                </a:lnTo>
                <a:lnTo>
                  <a:pt x="4564258" y="3486684"/>
                </a:lnTo>
                <a:cubicBezTo>
                  <a:pt x="4569955" y="3478138"/>
                  <a:pt x="4572164" y="3465640"/>
                  <a:pt x="4581350" y="3461047"/>
                </a:cubicBezTo>
                <a:cubicBezTo>
                  <a:pt x="4602360" y="3450542"/>
                  <a:pt x="4627431" y="3451383"/>
                  <a:pt x="4649716" y="3443955"/>
                </a:cubicBezTo>
                <a:lnTo>
                  <a:pt x="4726628" y="3418318"/>
                </a:lnTo>
                <a:cubicBezTo>
                  <a:pt x="4735174" y="3415469"/>
                  <a:pt x="4744770" y="3414769"/>
                  <a:pt x="4752265" y="3409772"/>
                </a:cubicBezTo>
                <a:cubicBezTo>
                  <a:pt x="4811035" y="3370592"/>
                  <a:pt x="4784053" y="3382085"/>
                  <a:pt x="4829178" y="3367043"/>
                </a:cubicBezTo>
                <a:cubicBezTo>
                  <a:pt x="4834875" y="3358497"/>
                  <a:pt x="4838249" y="3347822"/>
                  <a:pt x="4846269" y="3341406"/>
                </a:cubicBezTo>
                <a:cubicBezTo>
                  <a:pt x="4853303" y="3335779"/>
                  <a:pt x="4864032" y="3337235"/>
                  <a:pt x="4871907" y="3332860"/>
                </a:cubicBezTo>
                <a:cubicBezTo>
                  <a:pt x="4889863" y="3322884"/>
                  <a:pt x="4906090" y="3310071"/>
                  <a:pt x="4923181" y="3298677"/>
                </a:cubicBezTo>
                <a:lnTo>
                  <a:pt x="4974456" y="3264494"/>
                </a:lnTo>
                <a:cubicBezTo>
                  <a:pt x="4991548" y="3258797"/>
                  <a:pt x="5010741" y="3257396"/>
                  <a:pt x="5025731" y="3247402"/>
                </a:cubicBezTo>
                <a:cubicBezTo>
                  <a:pt x="5058863" y="3225313"/>
                  <a:pt x="5041624" y="3233558"/>
                  <a:pt x="5077006" y="3221765"/>
                </a:cubicBezTo>
                <a:cubicBezTo>
                  <a:pt x="5085552" y="3216068"/>
                  <a:pt x="5093457" y="3209266"/>
                  <a:pt x="5102643" y="3204673"/>
                </a:cubicBezTo>
                <a:cubicBezTo>
                  <a:pt x="5110700" y="3200644"/>
                  <a:pt x="5120406" y="3200502"/>
                  <a:pt x="5128280" y="3196127"/>
                </a:cubicBezTo>
                <a:cubicBezTo>
                  <a:pt x="5146237" y="3186151"/>
                  <a:pt x="5160068" y="3168440"/>
                  <a:pt x="5179555" y="3161944"/>
                </a:cubicBezTo>
                <a:lnTo>
                  <a:pt x="5230830" y="3144852"/>
                </a:lnTo>
                <a:cubicBezTo>
                  <a:pt x="5242730" y="3132952"/>
                  <a:pt x="5264258" y="3108072"/>
                  <a:pt x="5282105" y="3102123"/>
                </a:cubicBezTo>
                <a:cubicBezTo>
                  <a:pt x="5298543" y="3096644"/>
                  <a:pt x="5316288" y="3096426"/>
                  <a:pt x="5333380" y="3093578"/>
                </a:cubicBezTo>
                <a:lnTo>
                  <a:pt x="5384654" y="3059394"/>
                </a:lnTo>
                <a:lnTo>
                  <a:pt x="5410292" y="3042303"/>
                </a:lnTo>
                <a:cubicBezTo>
                  <a:pt x="5415989" y="3033757"/>
                  <a:pt x="5419363" y="3023082"/>
                  <a:pt x="5427383" y="3016666"/>
                </a:cubicBezTo>
                <a:cubicBezTo>
                  <a:pt x="5434417" y="3011039"/>
                  <a:pt x="5446651" y="3014490"/>
                  <a:pt x="5453021" y="3008120"/>
                </a:cubicBezTo>
                <a:cubicBezTo>
                  <a:pt x="5467546" y="2993595"/>
                  <a:pt x="5475810" y="2973937"/>
                  <a:pt x="5487204" y="2956845"/>
                </a:cubicBezTo>
                <a:cubicBezTo>
                  <a:pt x="5529638" y="2893193"/>
                  <a:pt x="5475099" y="2971371"/>
                  <a:pt x="5529933" y="2905570"/>
                </a:cubicBezTo>
                <a:cubicBezTo>
                  <a:pt x="5536508" y="2897680"/>
                  <a:pt x="5539762" y="2887195"/>
                  <a:pt x="5547024" y="2879933"/>
                </a:cubicBezTo>
                <a:cubicBezTo>
                  <a:pt x="5559104" y="2867853"/>
                  <a:pt x="5593438" y="2852453"/>
                  <a:pt x="5606845" y="2845750"/>
                </a:cubicBezTo>
                <a:cubicBezTo>
                  <a:pt x="5657629" y="2769574"/>
                  <a:pt x="5620436" y="2809507"/>
                  <a:pt x="5811944" y="2828658"/>
                </a:cubicBezTo>
                <a:cubicBezTo>
                  <a:pt x="5842596" y="2831723"/>
                  <a:pt x="5900356" y="2852432"/>
                  <a:pt x="5931585" y="2862841"/>
                </a:cubicBezTo>
                <a:lnTo>
                  <a:pt x="5982860" y="2879933"/>
                </a:lnTo>
                <a:cubicBezTo>
                  <a:pt x="6023140" y="2886646"/>
                  <a:pt x="6032630" y="2886828"/>
                  <a:pt x="6068318" y="2897024"/>
                </a:cubicBezTo>
                <a:cubicBezTo>
                  <a:pt x="6100357" y="2906178"/>
                  <a:pt x="6091397" y="2907436"/>
                  <a:pt x="6128138" y="2914116"/>
                </a:cubicBezTo>
                <a:cubicBezTo>
                  <a:pt x="6147956" y="2917719"/>
                  <a:pt x="6168019" y="2919813"/>
                  <a:pt x="6187959" y="2922662"/>
                </a:cubicBezTo>
                <a:cubicBezTo>
                  <a:pt x="6205051" y="2928359"/>
                  <a:pt x="6233537" y="2922661"/>
                  <a:pt x="6239234" y="2939753"/>
                </a:cubicBezTo>
                <a:cubicBezTo>
                  <a:pt x="6260039" y="3002170"/>
                  <a:pt x="6251955" y="2973550"/>
                  <a:pt x="6264871" y="3025211"/>
                </a:cubicBezTo>
                <a:cubicBezTo>
                  <a:pt x="6258757" y="3055780"/>
                  <a:pt x="6261238" y="3071574"/>
                  <a:pt x="6239234" y="3093578"/>
                </a:cubicBezTo>
                <a:cubicBezTo>
                  <a:pt x="6234730" y="3098082"/>
                  <a:pt x="6227839" y="3099275"/>
                  <a:pt x="6222142" y="3102123"/>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nb-NO"/>
          </a:p>
        </p:txBody>
      </p:sp>
      <p:sp>
        <p:nvSpPr>
          <p:cNvPr id="5" name="Pil ned 4"/>
          <p:cNvSpPr/>
          <p:nvPr/>
        </p:nvSpPr>
        <p:spPr>
          <a:xfrm>
            <a:off x="4189964" y="2132856"/>
            <a:ext cx="365528" cy="4023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il ned 5"/>
          <p:cNvSpPr/>
          <p:nvPr/>
        </p:nvSpPr>
        <p:spPr>
          <a:xfrm>
            <a:off x="2411760" y="3284984"/>
            <a:ext cx="391261" cy="3303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il ned 6"/>
          <p:cNvSpPr/>
          <p:nvPr/>
        </p:nvSpPr>
        <p:spPr>
          <a:xfrm>
            <a:off x="3443276" y="2492896"/>
            <a:ext cx="408644" cy="3303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il ned 7"/>
          <p:cNvSpPr/>
          <p:nvPr/>
        </p:nvSpPr>
        <p:spPr>
          <a:xfrm rot="9423352">
            <a:off x="6615745" y="510829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FF00"/>
              </a:solidFill>
            </a:endParaRPr>
          </a:p>
        </p:txBody>
      </p:sp>
    </p:spTree>
    <p:extLst>
      <p:ext uri="{BB962C8B-B14F-4D97-AF65-F5344CB8AC3E}">
        <p14:creationId xmlns:p14="http://schemas.microsoft.com/office/powerpoint/2010/main" val="1334539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b="1" i="1" u="sng" dirty="0" smtClean="0">
                <a:solidFill>
                  <a:schemeClr val="tx1"/>
                </a:solidFill>
              </a:rPr>
              <a:t>«Utklipp» </a:t>
            </a:r>
            <a:r>
              <a:rPr lang="nb-NO" b="1" i="1" u="sng" dirty="0">
                <a:solidFill>
                  <a:schemeClr val="tx1"/>
                </a:solidFill>
              </a:rPr>
              <a:t>A</a:t>
            </a:r>
            <a:r>
              <a:rPr lang="nb-NO" b="1" i="1" u="sng" dirty="0" smtClean="0">
                <a:solidFill>
                  <a:schemeClr val="tx1"/>
                </a:solidFill>
              </a:rPr>
              <a:t>dresseavisen 2013	:</a:t>
            </a:r>
            <a:r>
              <a:rPr lang="nb-NO" dirty="0" smtClean="0"/>
              <a:t>	</a:t>
            </a:r>
            <a:endParaRPr lang="nb-NO" dirty="0"/>
          </a:p>
        </p:txBody>
      </p:sp>
      <p:sp>
        <p:nvSpPr>
          <p:cNvPr id="3" name="Plassholder for innhold 2"/>
          <p:cNvSpPr>
            <a:spLocks noGrp="1"/>
          </p:cNvSpPr>
          <p:nvPr>
            <p:ph idx="1"/>
          </p:nvPr>
        </p:nvSpPr>
        <p:spPr>
          <a:xfrm>
            <a:off x="457200" y="1600200"/>
            <a:ext cx="8507288" cy="4525963"/>
          </a:xfrm>
        </p:spPr>
        <p:txBody>
          <a:bodyPr>
            <a:normAutofit lnSpcReduction="10000"/>
          </a:bodyPr>
          <a:lstStyle/>
          <a:p>
            <a:r>
              <a:rPr lang="nb-NO" sz="1600" b="1" i="1" dirty="0" smtClean="0"/>
              <a:t> «Når husene ikke kan støy-isoleres ned til 35 desibel innendørs lydnivå vil </a:t>
            </a:r>
            <a:r>
              <a:rPr lang="nb-NO" sz="1600" b="1" i="1" dirty="0" err="1" smtClean="0"/>
              <a:t>ca</a:t>
            </a:r>
            <a:r>
              <a:rPr lang="nb-NO" sz="1600" b="1" i="1" dirty="0" smtClean="0"/>
              <a:t> 100 husstander    tilbys innløsning. Ved innløsning kjøper FB boligen av huseier og overtar eiendomsretten.»</a:t>
            </a:r>
          </a:p>
          <a:p>
            <a:pPr marL="0" indent="0">
              <a:buNone/>
            </a:pPr>
            <a:endParaRPr lang="nb-NO" sz="1600" b="1" i="1" dirty="0" smtClean="0"/>
          </a:p>
          <a:p>
            <a:r>
              <a:rPr lang="nb-NO" sz="1600" b="1" i="1" u="sng" dirty="0" smtClean="0"/>
              <a:t>Direktør Forsvarsbygg, Olaf Dobloug:</a:t>
            </a:r>
          </a:p>
          <a:p>
            <a:r>
              <a:rPr lang="nb-NO" sz="1600" i="1" dirty="0" smtClean="0">
                <a:solidFill>
                  <a:srgbClr val="FF0000"/>
                </a:solidFill>
              </a:rPr>
              <a:t>- «hovedregelen er at vi da river husene, men det kan være unntak.»</a:t>
            </a:r>
          </a:p>
          <a:p>
            <a:pPr marL="0" indent="0">
              <a:buNone/>
            </a:pPr>
            <a:endParaRPr lang="nb-NO" sz="1600" b="1" i="1" dirty="0" smtClean="0"/>
          </a:p>
          <a:p>
            <a:r>
              <a:rPr lang="nb-NO" sz="1600" b="1" i="1" u="sng" dirty="0" smtClean="0"/>
              <a:t>Statsråd A-G Strøm Eriksen (AP): </a:t>
            </a:r>
          </a:p>
          <a:p>
            <a:r>
              <a:rPr lang="nb-NO" sz="1600" dirty="0" smtClean="0">
                <a:solidFill>
                  <a:srgbClr val="FF0000"/>
                </a:solidFill>
              </a:rPr>
              <a:t>- «jeg håper vi klarer å ha en god dialog med de (støy- </a:t>
            </a:r>
            <a:r>
              <a:rPr lang="nb-NO" sz="1600" dirty="0" err="1" smtClean="0">
                <a:solidFill>
                  <a:srgbClr val="FF0000"/>
                </a:solidFill>
              </a:rPr>
              <a:t>redanm</a:t>
            </a:r>
            <a:r>
              <a:rPr lang="nb-NO" sz="1600" dirty="0" smtClean="0">
                <a:solidFill>
                  <a:srgbClr val="FF0000"/>
                </a:solidFill>
              </a:rPr>
              <a:t>) berørte fremover, slik at vi unngår en konflikt»….</a:t>
            </a:r>
          </a:p>
          <a:p>
            <a:pPr marL="0" indent="0">
              <a:buNone/>
            </a:pPr>
            <a:endParaRPr lang="nb-NO" sz="1600" u="sng" dirty="0" smtClean="0">
              <a:solidFill>
                <a:srgbClr val="FF0000"/>
              </a:solidFill>
            </a:endParaRPr>
          </a:p>
          <a:p>
            <a:r>
              <a:rPr lang="nb-NO" sz="1600" b="1" i="1" u="sng" dirty="0" smtClean="0"/>
              <a:t>Ordfører Harald Espelund (FrP) : </a:t>
            </a:r>
          </a:p>
          <a:p>
            <a:r>
              <a:rPr lang="nb-NO" sz="1600" dirty="0" smtClean="0">
                <a:solidFill>
                  <a:srgbClr val="FF0000"/>
                </a:solidFill>
              </a:rPr>
              <a:t>-»jeg håper de som må flytte (</a:t>
            </a:r>
            <a:r>
              <a:rPr lang="nb-NO" sz="1600" dirty="0">
                <a:solidFill>
                  <a:srgbClr val="FF0000"/>
                </a:solidFill>
              </a:rPr>
              <a:t>i</a:t>
            </a:r>
            <a:r>
              <a:rPr lang="nb-NO" sz="1600" dirty="0" smtClean="0">
                <a:solidFill>
                  <a:srgbClr val="FF0000"/>
                </a:solidFill>
              </a:rPr>
              <a:t> Ørland –</a:t>
            </a:r>
            <a:r>
              <a:rPr lang="nb-NO" sz="1600" dirty="0" err="1" smtClean="0">
                <a:solidFill>
                  <a:srgbClr val="FF0000"/>
                </a:solidFill>
              </a:rPr>
              <a:t>red.anm</a:t>
            </a:r>
            <a:r>
              <a:rPr lang="nb-NO" sz="1600" dirty="0" smtClean="0">
                <a:solidFill>
                  <a:srgbClr val="FF0000"/>
                </a:solidFill>
              </a:rPr>
              <a:t>) får en skikkelig erstatning. Her må Forsvarsbygg være rause med de berørte.</a:t>
            </a:r>
          </a:p>
          <a:p>
            <a:pPr marL="0" indent="0">
              <a:buNone/>
            </a:pPr>
            <a:r>
              <a:rPr lang="nb-NO" sz="1600" dirty="0" smtClean="0">
                <a:solidFill>
                  <a:srgbClr val="FF0000"/>
                </a:solidFill>
              </a:rPr>
              <a:t>        …Mange fikk imidlertid lite igjen på Gardermoen. De ble sittende igjen med høye lån. </a:t>
            </a:r>
          </a:p>
          <a:p>
            <a:pPr marL="0" indent="0">
              <a:buNone/>
            </a:pPr>
            <a:r>
              <a:rPr lang="nb-NO" sz="1600" dirty="0">
                <a:solidFill>
                  <a:srgbClr val="FF0000"/>
                </a:solidFill>
              </a:rPr>
              <a:t> </a:t>
            </a:r>
            <a:r>
              <a:rPr lang="nb-NO" sz="1600" dirty="0" smtClean="0">
                <a:solidFill>
                  <a:srgbClr val="FF0000"/>
                </a:solidFill>
              </a:rPr>
              <a:t>      </a:t>
            </a:r>
            <a:r>
              <a:rPr lang="nb-NO" sz="1600" b="1" i="1" u="sng" dirty="0" smtClean="0">
                <a:solidFill>
                  <a:srgbClr val="0070C0"/>
                </a:solidFill>
              </a:rPr>
              <a:t>Mange tok dette svært tungt, og noen begikk faktisk selvmord.»                  </a:t>
            </a:r>
            <a:endParaRPr lang="nb-NO" sz="1600" b="1" i="1" u="sng" dirty="0">
              <a:solidFill>
                <a:srgbClr val="0070C0"/>
              </a:solidFill>
            </a:endParaRPr>
          </a:p>
        </p:txBody>
      </p:sp>
    </p:spTree>
    <p:extLst>
      <p:ext uri="{BB962C8B-B14F-4D97-AF65-F5344CB8AC3E}">
        <p14:creationId xmlns:p14="http://schemas.microsoft.com/office/powerpoint/2010/main" val="9889843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260648"/>
            <a:ext cx="8229600" cy="1143000"/>
          </a:xfrm>
        </p:spPr>
        <p:txBody>
          <a:bodyPr>
            <a:normAutofit fontScale="90000"/>
          </a:bodyPr>
          <a:lstStyle/>
          <a:p>
            <a:r>
              <a:rPr lang="nb-NO" sz="3200" b="1" i="1" u="sng" dirty="0" smtClean="0">
                <a:solidFill>
                  <a:schemeClr val="tx1"/>
                </a:solidFill>
              </a:rPr>
              <a:t>Fra utfordring til løsning: </a:t>
            </a:r>
            <a:br>
              <a:rPr lang="nb-NO" sz="3200" b="1" i="1" u="sng" dirty="0" smtClean="0">
                <a:solidFill>
                  <a:schemeClr val="tx1"/>
                </a:solidFill>
              </a:rPr>
            </a:br>
            <a:r>
              <a:rPr lang="nb-NO" sz="3200" b="1" i="1" u="sng" dirty="0" smtClean="0">
                <a:solidFill>
                  <a:schemeClr val="tx1"/>
                </a:solidFill>
              </a:rPr>
              <a:t/>
            </a:r>
            <a:br>
              <a:rPr lang="nb-NO" sz="3200" b="1" i="1" u="sng" dirty="0" smtClean="0">
                <a:solidFill>
                  <a:schemeClr val="tx1"/>
                </a:solidFill>
              </a:rPr>
            </a:br>
            <a:r>
              <a:rPr lang="nb-NO" sz="3200" b="1" i="1" u="sng" dirty="0" smtClean="0">
                <a:solidFill>
                  <a:schemeClr val="tx1"/>
                </a:solidFill>
              </a:rPr>
              <a:t>Hvordan beholde huset  &amp;  unngå mer-gjeld:</a:t>
            </a:r>
            <a:endParaRPr lang="nb-NO" sz="3200" b="1" i="1" u="sng" dirty="0">
              <a:solidFill>
                <a:schemeClr val="tx1"/>
              </a:solidFill>
            </a:endParaRPr>
          </a:p>
        </p:txBody>
      </p:sp>
      <p:sp>
        <p:nvSpPr>
          <p:cNvPr id="3" name="Plassholder for innhold 2"/>
          <p:cNvSpPr>
            <a:spLocks noGrp="1"/>
          </p:cNvSpPr>
          <p:nvPr>
            <p:ph idx="1"/>
          </p:nvPr>
        </p:nvSpPr>
        <p:spPr>
          <a:xfrm>
            <a:off x="251520" y="1600200"/>
            <a:ext cx="8784976" cy="4525963"/>
          </a:xfrm>
        </p:spPr>
        <p:txBody>
          <a:bodyPr>
            <a:normAutofit fontScale="85000" lnSpcReduction="10000"/>
          </a:bodyPr>
          <a:lstStyle/>
          <a:p>
            <a:r>
              <a:rPr lang="nb-NO" sz="2600" b="1" u="sng" dirty="0" smtClean="0">
                <a:solidFill>
                  <a:srgbClr val="FF0000"/>
                </a:solidFill>
              </a:rPr>
              <a:t>Utfordring:</a:t>
            </a:r>
          </a:p>
          <a:p>
            <a:r>
              <a:rPr lang="nb-NO" sz="1800" dirty="0" smtClean="0"/>
              <a:t>1) Staten lover å gi riktig erstatning til nye hus for de 110 mest støyutsatte familier</a:t>
            </a:r>
          </a:p>
          <a:p>
            <a:r>
              <a:rPr lang="nb-NO" sz="1800" dirty="0" smtClean="0"/>
              <a:t>2) Staten krever å få rive de 110 boligene når erstatning utbetales</a:t>
            </a:r>
          </a:p>
          <a:p>
            <a:r>
              <a:rPr lang="nb-NO" sz="1800" dirty="0" smtClean="0"/>
              <a:t>3) Staten rammer både landbruksproduksjon og kulturlandskap om gamle hus må rives</a:t>
            </a:r>
          </a:p>
          <a:p>
            <a:pPr marL="0" indent="0">
              <a:buNone/>
            </a:pPr>
            <a:endParaRPr lang="nb-NO" sz="1800" dirty="0" smtClean="0"/>
          </a:p>
          <a:p>
            <a:endParaRPr lang="nb-NO" sz="2600" dirty="0">
              <a:solidFill>
                <a:srgbClr val="FF0000"/>
              </a:solidFill>
            </a:endParaRPr>
          </a:p>
          <a:p>
            <a:r>
              <a:rPr lang="nb-NO" sz="2600" b="1" u="sng" dirty="0" smtClean="0">
                <a:solidFill>
                  <a:srgbClr val="FF0000"/>
                </a:solidFill>
              </a:rPr>
              <a:t>Løsning:</a:t>
            </a:r>
          </a:p>
          <a:p>
            <a:r>
              <a:rPr lang="nb-NO" sz="1800" dirty="0" smtClean="0"/>
              <a:t>1) Staten betaler avtalt engangs-erstatning som  familien kan bruke til </a:t>
            </a:r>
            <a:r>
              <a:rPr lang="nb-NO" sz="1800" dirty="0" err="1" smtClean="0"/>
              <a:t>feks</a:t>
            </a:r>
            <a:r>
              <a:rPr lang="nb-NO" sz="1800" dirty="0" smtClean="0"/>
              <a:t> ny bolig</a:t>
            </a:r>
          </a:p>
          <a:p>
            <a:r>
              <a:rPr lang="nb-NO" sz="1800" dirty="0" smtClean="0"/>
              <a:t>2) Staten lar familiene beholde dagens boliger og sparer flere10-talls </a:t>
            </a:r>
            <a:r>
              <a:rPr lang="nb-NO" sz="1800" dirty="0" err="1" smtClean="0"/>
              <a:t>mill</a:t>
            </a:r>
            <a:r>
              <a:rPr lang="nb-NO" sz="1800" dirty="0" smtClean="0"/>
              <a:t> </a:t>
            </a:r>
          </a:p>
          <a:p>
            <a:r>
              <a:rPr lang="nb-NO" sz="1800" dirty="0" smtClean="0"/>
              <a:t>3) Kultur og landbruk blir ivaretatt til støy-problemene reduseres om noen år… </a:t>
            </a:r>
          </a:p>
          <a:p>
            <a:endParaRPr lang="nb-NO" sz="1800" dirty="0"/>
          </a:p>
          <a:p>
            <a:r>
              <a:rPr lang="nb-NO" b="1" dirty="0" smtClean="0"/>
              <a:t>Best for innbyggerne og rimeligst for staten</a:t>
            </a:r>
          </a:p>
          <a:p>
            <a:pPr marL="0" indent="0">
              <a:buNone/>
            </a:pPr>
            <a:r>
              <a:rPr lang="nb-NO" b="1" dirty="0" smtClean="0"/>
              <a:t>		</a:t>
            </a:r>
            <a:r>
              <a:rPr lang="nb-NO" b="1" i="1" dirty="0" smtClean="0">
                <a:solidFill>
                  <a:srgbClr val="FF0000"/>
                </a:solidFill>
              </a:rPr>
              <a:t>=    «VINN – VINN» </a:t>
            </a:r>
          </a:p>
          <a:p>
            <a:endParaRPr lang="nb-NO" dirty="0" smtClean="0"/>
          </a:p>
          <a:p>
            <a:endParaRPr lang="nb-NO" dirty="0"/>
          </a:p>
        </p:txBody>
      </p:sp>
    </p:spTree>
    <p:extLst>
      <p:ext uri="{BB962C8B-B14F-4D97-AF65-F5344CB8AC3E}">
        <p14:creationId xmlns:p14="http://schemas.microsoft.com/office/powerpoint/2010/main" val="4182451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nb-NO" i="1" u="sng" dirty="0" smtClean="0">
                <a:solidFill>
                  <a:schemeClr val="tx1"/>
                </a:solidFill>
                <a:effectLst>
                  <a:outerShdw blurRad="38100" dist="38100" dir="2700000" algn="tl">
                    <a:srgbClr val="000000">
                      <a:alpha val="43137"/>
                    </a:srgbClr>
                  </a:outerShdw>
                </a:effectLst>
              </a:rPr>
              <a:t>Dagens presentasjon</a:t>
            </a:r>
            <a:r>
              <a:rPr lang="nb-NO" i="1" u="sng" dirty="0" smtClean="0">
                <a:solidFill>
                  <a:schemeClr val="tx1"/>
                </a:solidFill>
              </a:rPr>
              <a:t>:</a:t>
            </a:r>
            <a:endParaRPr lang="nb-NO" i="1" u="sng" dirty="0">
              <a:solidFill>
                <a:schemeClr val="tx1"/>
              </a:solidFill>
            </a:endParaRPr>
          </a:p>
        </p:txBody>
      </p:sp>
      <p:sp>
        <p:nvSpPr>
          <p:cNvPr id="3" name="Rectangle 2"/>
          <p:cNvSpPr>
            <a:spLocks noGrp="1"/>
          </p:cNvSpPr>
          <p:nvPr>
            <p:ph idx="1"/>
          </p:nvPr>
        </p:nvSpPr>
        <p:spPr/>
        <p:txBody>
          <a:bodyPr/>
          <a:lstStyle/>
          <a:p>
            <a:pPr marL="342900" lvl="0" indent="-342900">
              <a:spcBef>
                <a:spcPct val="20000"/>
              </a:spcBef>
              <a:buClrTx/>
              <a:buSzTx/>
              <a:buFont typeface="Arial" pitchFamily="34" charset="0"/>
              <a:buChar char="•"/>
            </a:pPr>
            <a:r>
              <a:rPr lang="nb-NO" sz="3200" dirty="0">
                <a:latin typeface="Calibri"/>
              </a:rPr>
              <a:t>Om Støygruppa </a:t>
            </a:r>
            <a:r>
              <a:rPr lang="nb-NO" sz="3200" dirty="0" smtClean="0">
                <a:latin typeface="Calibri"/>
              </a:rPr>
              <a:t>Ørland (HKN)</a:t>
            </a:r>
            <a:endParaRPr lang="nb-NO" sz="3200" dirty="0">
              <a:latin typeface="Calibri"/>
            </a:endParaRPr>
          </a:p>
          <a:p>
            <a:pPr marL="342900" lvl="0" indent="-342900">
              <a:spcBef>
                <a:spcPct val="20000"/>
              </a:spcBef>
              <a:buClrTx/>
              <a:buSzTx/>
              <a:buFont typeface="Arial" pitchFamily="34" charset="0"/>
              <a:buChar char="•"/>
            </a:pPr>
            <a:r>
              <a:rPr lang="nb-NO" sz="3200" dirty="0" smtClean="0">
                <a:latin typeface="Calibri"/>
              </a:rPr>
              <a:t>Juridiske betraktninger  (JS)</a:t>
            </a:r>
          </a:p>
          <a:p>
            <a:pPr marL="342900" lvl="0" indent="-342900">
              <a:spcBef>
                <a:spcPct val="20000"/>
              </a:spcBef>
              <a:buClrTx/>
              <a:buSzTx/>
              <a:buFont typeface="Arial" pitchFamily="34" charset="0"/>
              <a:buChar char="•"/>
            </a:pPr>
            <a:r>
              <a:rPr lang="nb-NO" sz="3200" dirty="0" smtClean="0">
                <a:latin typeface="Calibri"/>
              </a:rPr>
              <a:t>Landbruket </a:t>
            </a:r>
            <a:r>
              <a:rPr lang="nb-NO" sz="3200" dirty="0">
                <a:latin typeface="Calibri"/>
              </a:rPr>
              <a:t>i rød </a:t>
            </a:r>
            <a:r>
              <a:rPr lang="nb-NO" sz="3200" dirty="0" smtClean="0">
                <a:latin typeface="Calibri"/>
              </a:rPr>
              <a:t>støysone (KES)</a:t>
            </a:r>
          </a:p>
          <a:p>
            <a:pPr marL="342900" lvl="0" indent="-342900">
              <a:spcBef>
                <a:spcPct val="20000"/>
              </a:spcBef>
              <a:buClrTx/>
              <a:buSzTx/>
              <a:buFont typeface="Arial" pitchFamily="34" charset="0"/>
              <a:buChar char="•"/>
            </a:pPr>
            <a:r>
              <a:rPr lang="nb-NO" sz="3200" dirty="0" smtClean="0">
                <a:latin typeface="Calibri"/>
              </a:rPr>
              <a:t>Prosjekt </a:t>
            </a:r>
            <a:r>
              <a:rPr lang="nb-NO" sz="3200" dirty="0">
                <a:latin typeface="Calibri"/>
              </a:rPr>
              <a:t>«F-35 - vår gode nabo</a:t>
            </a:r>
            <a:r>
              <a:rPr lang="nb-NO" sz="3200" dirty="0" smtClean="0">
                <a:latin typeface="Calibri"/>
              </a:rPr>
              <a:t>» (HKN)</a:t>
            </a:r>
            <a:endParaRPr lang="nb-NO" sz="3200" dirty="0">
              <a:latin typeface="Calibri"/>
            </a:endParaRPr>
          </a:p>
          <a:p>
            <a:pPr marL="342900" lvl="0" indent="-342900">
              <a:spcBef>
                <a:spcPct val="20000"/>
              </a:spcBef>
              <a:buClrTx/>
              <a:buSzTx/>
              <a:buFont typeface="Arial" pitchFamily="34" charset="0"/>
              <a:buChar char="•"/>
            </a:pPr>
            <a:r>
              <a:rPr lang="nb-NO" sz="3200" dirty="0" err="1" smtClean="0">
                <a:latin typeface="Calibri"/>
              </a:rPr>
              <a:t>Evt</a:t>
            </a:r>
            <a:r>
              <a:rPr lang="nb-NO" sz="3200" dirty="0" smtClean="0">
                <a:latin typeface="Calibri"/>
              </a:rPr>
              <a:t> spørsmål …..</a:t>
            </a:r>
            <a:endParaRPr lang="nb-NO" sz="3200" dirty="0">
              <a:latin typeface="Calibri"/>
            </a:endParaRPr>
          </a:p>
          <a:p>
            <a:endParaRPr lang="nb-NO"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normAutofit/>
          </a:bodyPr>
          <a:lstStyle/>
          <a:p>
            <a:r>
              <a:rPr lang="nb-NO" dirty="0" smtClean="0"/>
              <a:t>Kommunestyre 14.02.2014</a:t>
            </a:r>
            <a:br>
              <a:rPr lang="nb-NO" dirty="0" smtClean="0"/>
            </a:br>
            <a:r>
              <a:rPr lang="nb-NO" sz="2200" dirty="0" smtClean="0"/>
              <a:t>(av husdyrbonde Karl Erik Sørensen i rød støysone) </a:t>
            </a:r>
            <a:endParaRPr lang="nb-NO" sz="2200" dirty="0"/>
          </a:p>
        </p:txBody>
      </p:sp>
      <p:sp>
        <p:nvSpPr>
          <p:cNvPr id="6" name="Plassholder for innhold 5"/>
          <p:cNvSpPr>
            <a:spLocks noGrp="1"/>
          </p:cNvSpPr>
          <p:nvPr>
            <p:ph idx="1"/>
          </p:nvPr>
        </p:nvSpPr>
        <p:spPr/>
        <p:txBody>
          <a:bodyPr/>
          <a:lstStyle/>
          <a:p>
            <a:pPr>
              <a:buClrTx/>
              <a:buFont typeface="Arial" panose="020B0604020202020204" pitchFamily="34" charset="0"/>
              <a:buChar char="•"/>
            </a:pPr>
            <a:r>
              <a:rPr lang="nb-NO" b="1" dirty="0" smtClean="0"/>
              <a:t>Ros: </a:t>
            </a:r>
            <a:r>
              <a:rPr lang="nb-NO" dirty="0" smtClean="0"/>
              <a:t>kampflybasen i havn</a:t>
            </a:r>
          </a:p>
          <a:p>
            <a:pPr>
              <a:buClrTx/>
              <a:buFont typeface="Arial" panose="020B0604020202020204" pitchFamily="34" charset="0"/>
              <a:buChar char="•"/>
            </a:pPr>
            <a:r>
              <a:rPr lang="nb-NO" b="1" dirty="0" smtClean="0"/>
              <a:t>Ansvar 1: </a:t>
            </a:r>
            <a:r>
              <a:rPr lang="nb-NO" dirty="0" smtClean="0"/>
              <a:t>Hjørnesteinsbedrifter / variert næringsliv</a:t>
            </a:r>
          </a:p>
          <a:p>
            <a:pPr>
              <a:buClrTx/>
              <a:buFont typeface="Arial" panose="020B0604020202020204" pitchFamily="34" charset="0"/>
              <a:buChar char="•"/>
            </a:pPr>
            <a:r>
              <a:rPr lang="nb-NO" b="1" dirty="0" smtClean="0"/>
              <a:t>Ansvar 2: </a:t>
            </a:r>
            <a:r>
              <a:rPr lang="nb-NO" dirty="0" smtClean="0"/>
              <a:t>De som ble liggende igjen i grøfta langs veien mot suksess.</a:t>
            </a:r>
          </a:p>
          <a:p>
            <a:pPr>
              <a:buClrTx/>
              <a:buFont typeface="Arial" panose="020B0604020202020204" pitchFamily="34" charset="0"/>
              <a:buChar char="•"/>
            </a:pPr>
            <a:r>
              <a:rPr lang="nb-NO" b="1" dirty="0" smtClean="0"/>
              <a:t>Personlig opplevelse: </a:t>
            </a:r>
            <a:r>
              <a:rPr lang="nb-NO" dirty="0" smtClean="0"/>
              <a:t>Om journaliststudenten</a:t>
            </a:r>
          </a:p>
          <a:p>
            <a:pPr>
              <a:buClrTx/>
              <a:buFont typeface="Arial" panose="020B0604020202020204" pitchFamily="34" charset="0"/>
              <a:buChar char="•"/>
            </a:pPr>
            <a:endParaRPr lang="nb-NO" dirty="0"/>
          </a:p>
        </p:txBody>
      </p:sp>
    </p:spTree>
    <p:extLst>
      <p:ext uri="{BB962C8B-B14F-4D97-AF65-F5344CB8AC3E}">
        <p14:creationId xmlns:p14="http://schemas.microsoft.com/office/powerpoint/2010/main" val="3398391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Kommunestyre 14.02.2014</a:t>
            </a:r>
            <a:endParaRPr lang="nb-NO" dirty="0"/>
          </a:p>
        </p:txBody>
      </p:sp>
      <p:sp>
        <p:nvSpPr>
          <p:cNvPr id="3" name="Plassholder for innhold 2"/>
          <p:cNvSpPr>
            <a:spLocks noGrp="1"/>
          </p:cNvSpPr>
          <p:nvPr>
            <p:ph idx="1"/>
          </p:nvPr>
        </p:nvSpPr>
        <p:spPr/>
        <p:txBody>
          <a:bodyPr>
            <a:normAutofit lnSpcReduction="10000"/>
          </a:bodyPr>
          <a:lstStyle/>
          <a:p>
            <a:pPr>
              <a:buClrTx/>
              <a:buFont typeface="Arial" panose="020B0604020202020204" pitchFamily="34" charset="0"/>
              <a:buChar char="•"/>
            </a:pPr>
            <a:r>
              <a:rPr lang="nb-NO" b="1" dirty="0" smtClean="0"/>
              <a:t>A: Lar vestsida av Ørland bestå som et attraktivt og lønnsomt område for verdiskaping og bosetning basert på stedets fornybare ressurser:</a:t>
            </a:r>
          </a:p>
          <a:p>
            <a:pPr>
              <a:buClrTx/>
              <a:buFont typeface="Arial" panose="020B0604020202020204" pitchFamily="34" charset="0"/>
              <a:buChar char="•"/>
            </a:pPr>
            <a:r>
              <a:rPr lang="nb-NO" dirty="0" smtClean="0"/>
              <a:t>Hverken vilje eller økonomi må være begrensende faktor for dem som vil opprettholde drift.</a:t>
            </a:r>
          </a:p>
          <a:p>
            <a:pPr>
              <a:buClrTx/>
              <a:buFont typeface="Arial" panose="020B0604020202020204" pitchFamily="34" charset="0"/>
              <a:buChar char="•"/>
            </a:pPr>
            <a:r>
              <a:rPr lang="nb-NO" dirty="0" err="1" smtClean="0"/>
              <a:t>Jfr</a:t>
            </a:r>
            <a:r>
              <a:rPr lang="nb-NO" dirty="0" smtClean="0"/>
              <a:t>: s. 25 reetablering, s.37 valg av alternativ driftsform eller s.38 urimelige beitekrav. Alle sidetall henviser til temautredning om landbruk.</a:t>
            </a:r>
          </a:p>
          <a:p>
            <a:pPr>
              <a:buNone/>
            </a:pPr>
            <a:endParaRPr lang="nb-NO" dirty="0" smtClean="0"/>
          </a:p>
          <a:p>
            <a:endParaRPr lang="nb-NO" dirty="0" smtClean="0"/>
          </a:p>
          <a:p>
            <a:endParaRPr lang="nb-NO" dirty="0" smtClean="0"/>
          </a:p>
          <a:p>
            <a:endParaRPr lang="nb-NO" dirty="0"/>
          </a:p>
        </p:txBody>
      </p:sp>
    </p:spTree>
    <p:extLst>
      <p:ext uri="{BB962C8B-B14F-4D97-AF65-F5344CB8AC3E}">
        <p14:creationId xmlns:p14="http://schemas.microsoft.com/office/powerpoint/2010/main" val="2241094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Kommunestyre 14.02.2014</a:t>
            </a:r>
            <a:endParaRPr lang="nb-NO" dirty="0"/>
          </a:p>
        </p:txBody>
      </p:sp>
      <p:sp>
        <p:nvSpPr>
          <p:cNvPr id="3" name="Plassholder for innhold 2"/>
          <p:cNvSpPr>
            <a:spLocks noGrp="1"/>
          </p:cNvSpPr>
          <p:nvPr>
            <p:ph idx="1"/>
          </p:nvPr>
        </p:nvSpPr>
        <p:spPr/>
        <p:txBody>
          <a:bodyPr>
            <a:normAutofit/>
          </a:bodyPr>
          <a:lstStyle/>
          <a:p>
            <a:pPr>
              <a:buClrTx/>
              <a:buFont typeface="Arial" panose="020B0604020202020204" pitchFamily="34" charset="0"/>
              <a:buChar char="•"/>
            </a:pPr>
            <a:r>
              <a:rPr lang="nb-NO" b="1" dirty="0" smtClean="0"/>
              <a:t>B: Gir støyrammede individuell og smidig behandling når avbøtende tiltak skal iverksettes.</a:t>
            </a:r>
          </a:p>
          <a:p>
            <a:pPr>
              <a:buClrTx/>
              <a:buFont typeface="Arial" panose="020B0604020202020204" pitchFamily="34" charset="0"/>
              <a:buChar char="•"/>
            </a:pPr>
            <a:r>
              <a:rPr lang="nb-NO" dirty="0" smtClean="0"/>
              <a:t>Gi støyrammede likeverdige tilbud hva angår å beholde eller avhende </a:t>
            </a:r>
            <a:r>
              <a:rPr lang="nb-NO" dirty="0" err="1" smtClean="0"/>
              <a:t>erstatningberettigede</a:t>
            </a:r>
            <a:r>
              <a:rPr lang="nb-NO" dirty="0" smtClean="0"/>
              <a:t> bygninger.</a:t>
            </a:r>
          </a:p>
          <a:p>
            <a:pPr>
              <a:buClrTx/>
              <a:buFont typeface="Arial" panose="020B0604020202020204" pitchFamily="34" charset="0"/>
              <a:buChar char="•"/>
            </a:pPr>
            <a:r>
              <a:rPr lang="nb-NO" dirty="0" smtClean="0"/>
              <a:t>Gi støyrammede stor valgfrihet mht. valg av tidspunkt for iverksetting av avbøtende tiltak.</a:t>
            </a:r>
          </a:p>
          <a:p>
            <a:pPr>
              <a:buClrTx/>
              <a:buFont typeface="Arial" panose="020B0604020202020204" pitchFamily="34" charset="0"/>
              <a:buChar char="•"/>
            </a:pPr>
            <a:r>
              <a:rPr lang="nb-NO" dirty="0" smtClean="0"/>
              <a:t>Gjør kostnader til rådgiving og planlegging av framtidig drift til utbyggers ansvar.</a:t>
            </a:r>
          </a:p>
          <a:p>
            <a:endParaRPr lang="nb-NO" dirty="0" smtClean="0"/>
          </a:p>
        </p:txBody>
      </p:sp>
    </p:spTree>
    <p:extLst>
      <p:ext uri="{BB962C8B-B14F-4D97-AF65-F5344CB8AC3E}">
        <p14:creationId xmlns:p14="http://schemas.microsoft.com/office/powerpoint/2010/main" val="23132211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Kommunestyre 14.02.2014</a:t>
            </a:r>
            <a:endParaRPr lang="nb-NO" dirty="0"/>
          </a:p>
        </p:txBody>
      </p:sp>
      <p:sp>
        <p:nvSpPr>
          <p:cNvPr id="3" name="Plassholder for innhold 2"/>
          <p:cNvSpPr>
            <a:spLocks noGrp="1"/>
          </p:cNvSpPr>
          <p:nvPr>
            <p:ph idx="1"/>
          </p:nvPr>
        </p:nvSpPr>
        <p:spPr/>
        <p:txBody>
          <a:bodyPr>
            <a:normAutofit/>
          </a:bodyPr>
          <a:lstStyle/>
          <a:p>
            <a:pPr>
              <a:buClrTx/>
              <a:buFont typeface="Arial" panose="020B0604020202020204" pitchFamily="34" charset="0"/>
              <a:buChar char="•"/>
            </a:pPr>
            <a:r>
              <a:rPr lang="nb-NO" b="1" dirty="0" smtClean="0"/>
              <a:t>C: Sørger for at støyrammede holdes økonomisk skadesløs. </a:t>
            </a:r>
          </a:p>
          <a:p>
            <a:pPr>
              <a:buClrTx/>
              <a:buFont typeface="Arial" panose="020B0604020202020204" pitchFamily="34" charset="0"/>
              <a:buChar char="•"/>
            </a:pPr>
            <a:r>
              <a:rPr lang="nb-NO" dirty="0" smtClean="0"/>
              <a:t>Beregning av kompensasjon for avvikling av drift må gjøres etter det som gir best utslag for skadelidte. (Nylig påkostet – lav inntektsgrunnlag for beregning, lite innvesteringer av nyere dato, høyere beregningsgrunnlag)</a:t>
            </a:r>
          </a:p>
          <a:p>
            <a:pPr>
              <a:buClrTx/>
              <a:buFont typeface="Arial" panose="020B0604020202020204" pitchFamily="34" charset="0"/>
              <a:buChar char="•"/>
            </a:pPr>
            <a:r>
              <a:rPr lang="nb-NO" dirty="0" smtClean="0"/>
              <a:t>Verdifastsetting av boliger lik frittliggende eneboliger  Jfr. s. 37.</a:t>
            </a:r>
          </a:p>
          <a:p>
            <a:endParaRPr lang="nb-NO" dirty="0"/>
          </a:p>
        </p:txBody>
      </p:sp>
    </p:spTree>
    <p:extLst>
      <p:ext uri="{BB962C8B-B14F-4D97-AF65-F5344CB8AC3E}">
        <p14:creationId xmlns:p14="http://schemas.microsoft.com/office/powerpoint/2010/main" val="14696375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Kommunestyre 14.02.2014</a:t>
            </a:r>
            <a:endParaRPr lang="nb-NO" dirty="0"/>
          </a:p>
        </p:txBody>
      </p:sp>
      <p:sp>
        <p:nvSpPr>
          <p:cNvPr id="3" name="Plassholder for innhold 2"/>
          <p:cNvSpPr>
            <a:spLocks noGrp="1"/>
          </p:cNvSpPr>
          <p:nvPr>
            <p:ph idx="1"/>
          </p:nvPr>
        </p:nvSpPr>
        <p:spPr/>
        <p:txBody>
          <a:bodyPr>
            <a:normAutofit/>
          </a:bodyPr>
          <a:lstStyle/>
          <a:p>
            <a:pPr>
              <a:buNone/>
            </a:pPr>
            <a:r>
              <a:rPr lang="nb-NO" dirty="0" smtClean="0"/>
              <a:t>    Som planmyndighet skal vel Ørland Kommune utstede ferdigattest etter utbygginga. Jfr. Planmyndighetens anledning til å sette rekkefølgebestemmelser.</a:t>
            </a:r>
          </a:p>
          <a:p>
            <a:pPr>
              <a:buNone/>
            </a:pPr>
            <a:r>
              <a:rPr lang="nb-NO" dirty="0" smtClean="0"/>
              <a:t>   D: Det viktigste; gir klar beskjed til utbygger om at tiltaket ikke vil få den  ferdigattesten før alle negativt berørte har fått tilbud om løsninger som de er fornøyde med! </a:t>
            </a:r>
          </a:p>
        </p:txBody>
      </p:sp>
    </p:spTree>
    <p:extLst>
      <p:ext uri="{BB962C8B-B14F-4D97-AF65-F5344CB8AC3E}">
        <p14:creationId xmlns:p14="http://schemas.microsoft.com/office/powerpoint/2010/main" val="5227700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Sotsji-OL - BBC-dokumentaren Putin's Games syner mellom anna eitt av fleire hus der grunnen har svikta. Årsaka er fleire ras som har gått etter OL-bygginga starta. - Foto: Foto: BBC / "/>
          <p:cNvPicPr>
            <a:picLocks noChangeAspect="1" noChangeArrowheads="1"/>
          </p:cNvPicPr>
          <p:nvPr/>
        </p:nvPicPr>
        <p:blipFill>
          <a:blip r:embed="rId2" cstate="print"/>
          <a:srcRect l="12444" r="12444"/>
          <a:stretch>
            <a:fillRect/>
          </a:stretch>
        </p:blipFill>
        <p:spPr bwMode="auto">
          <a:xfrm>
            <a:off x="1835696" y="0"/>
            <a:ext cx="5486400" cy="3968353"/>
          </a:xfrm>
          <a:prstGeom prst="rect">
            <a:avLst/>
          </a:prstGeom>
          <a:noFill/>
        </p:spPr>
      </p:pic>
      <p:sp>
        <p:nvSpPr>
          <p:cNvPr id="3" name="Tittel 5"/>
          <p:cNvSpPr txBox="1">
            <a:spLocks/>
          </p:cNvSpPr>
          <p:nvPr/>
        </p:nvSpPr>
        <p:spPr>
          <a:xfrm>
            <a:off x="1792288" y="4149080"/>
            <a:ext cx="5486400" cy="1218258"/>
          </a:xfrm>
          <a:prstGeom prst="rect">
            <a:avLst/>
          </a:prstGeom>
        </p:spPr>
        <p:txBody>
          <a:bodyPr>
            <a:noAutofit/>
          </a:bodyPr>
          <a:lstStyle>
            <a:lvl1pPr algn="l" rtl="0" eaLnBrk="1" latinLnBrk="0" hangingPunct="1">
              <a:spcBef>
                <a:spcPct val="0"/>
              </a:spcBef>
              <a:buNone/>
              <a:defRPr lang="nb-NO"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nn-NO" sz="2400" smtClean="0"/>
              <a:t>                   Nrk 29. januar 2014:</a:t>
            </a:r>
            <a:br>
              <a:rPr lang="nn-NO" sz="2400" smtClean="0"/>
            </a:br>
            <a:r>
              <a:rPr lang="nn-NO" sz="2400" smtClean="0"/>
              <a:t> ”Før bygginga av OL - byen starta, hadde nesten alle her ein bra heim”</a:t>
            </a:r>
            <a:endParaRPr lang="nn-NO" sz="2400" dirty="0"/>
          </a:p>
        </p:txBody>
      </p:sp>
      <p:sp>
        <p:nvSpPr>
          <p:cNvPr id="4" name="Plassholder for tekst 7"/>
          <p:cNvSpPr txBox="1">
            <a:spLocks/>
          </p:cNvSpPr>
          <p:nvPr/>
        </p:nvSpPr>
        <p:spPr>
          <a:xfrm>
            <a:off x="1792288" y="5367338"/>
            <a:ext cx="6596136" cy="1374030"/>
          </a:xfrm>
          <a:prstGeom prst="rect">
            <a:avLst/>
          </a:prstGeom>
        </p:spPr>
        <p:txBody>
          <a:bodyPr>
            <a:noAutofit/>
          </a:bodyPr>
          <a:lstStyle>
            <a:lvl1pPr marL="365760" indent="-256032" algn="l" rtl="0" eaLnBrk="1" latinLnBrk="0" hangingPunct="1">
              <a:spcBef>
                <a:spcPts val="400"/>
              </a:spcBef>
              <a:spcAft>
                <a:spcPts val="0"/>
              </a:spcAft>
              <a:buClr>
                <a:schemeClr val="accent1"/>
              </a:buClr>
              <a:buSzPct val="65000"/>
              <a:buFont typeface="Wingdings 3"/>
              <a:buChar char=""/>
              <a:defRPr lang="nb-NO"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lang="nb-NO"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lang="nb-NO"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lang="nb-NO"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lang="nb-NO"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lang="nb-NO"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lang="nb-NO"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lang="nb-NO"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lang="nb-NO" sz="1600" kern="1200" baseline="0">
                <a:solidFill>
                  <a:schemeClr val="tx1"/>
                </a:solidFill>
                <a:latin typeface="+mn-lt"/>
                <a:ea typeface="+mn-ea"/>
                <a:cs typeface="+mn-cs"/>
              </a:defRPr>
            </a:lvl9pPr>
            <a:extLst/>
          </a:lstStyle>
          <a:p>
            <a:pPr marL="109728" indent="0">
              <a:buNone/>
            </a:pPr>
            <a:r>
              <a:rPr lang="nb-NO" sz="2800" b="1" dirty="0" smtClean="0"/>
              <a:t>Ørland skal vel ikke ha et slikt                                                                                     ettermæle?</a:t>
            </a:r>
          </a:p>
          <a:p>
            <a:pPr marL="109728" indent="0" algn="just">
              <a:buNone/>
            </a:pPr>
            <a:r>
              <a:rPr lang="nb-NO" sz="1600" b="1" dirty="0" smtClean="0"/>
              <a:t>		**********slutt*********</a:t>
            </a:r>
            <a:endParaRPr lang="nb-NO" sz="1600" b="1" dirty="0"/>
          </a:p>
        </p:txBody>
      </p:sp>
    </p:spTree>
    <p:extLst>
      <p:ext uri="{BB962C8B-B14F-4D97-AF65-F5344CB8AC3E}">
        <p14:creationId xmlns:p14="http://schemas.microsoft.com/office/powerpoint/2010/main" val="2783688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188640"/>
            <a:ext cx="8229600" cy="939988"/>
          </a:xfrm>
        </p:spPr>
        <p:txBody>
          <a:bodyPr>
            <a:normAutofit/>
          </a:bodyPr>
          <a:lstStyle/>
          <a:p>
            <a:r>
              <a:rPr lang="nb-NO" sz="2800" i="1" u="sng" dirty="0" smtClean="0"/>
              <a:t>HKN: -</a:t>
            </a:r>
            <a:r>
              <a:rPr lang="nb-NO" sz="2800" b="1" i="1" u="sng" dirty="0" smtClean="0"/>
              <a:t>Hele medie-Norge følger oss nøye…..</a:t>
            </a:r>
            <a:endParaRPr lang="nb-NO" sz="2800" b="1" i="1" u="sng"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124744"/>
            <a:ext cx="6459338"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04154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457200" y="1196752"/>
            <a:ext cx="8579296" cy="4810539"/>
          </a:xfrm>
        </p:spPr>
        <p:txBody>
          <a:bodyPr>
            <a:normAutofit/>
          </a:bodyPr>
          <a:lstStyle/>
          <a:p>
            <a:endParaRPr lang="nb-NO" sz="2000" dirty="0" smtClean="0"/>
          </a:p>
          <a:p>
            <a:r>
              <a:rPr lang="nb-NO" sz="2000" dirty="0" smtClean="0"/>
              <a:t>Alle må behandles likt, </a:t>
            </a:r>
            <a:r>
              <a:rPr lang="nb-NO" sz="2000" b="1" u="sng" dirty="0" smtClean="0"/>
              <a:t>«brann-takst» </a:t>
            </a:r>
            <a:r>
              <a:rPr lang="nb-NO" sz="2000" dirty="0" smtClean="0"/>
              <a:t>mest rettferdig</a:t>
            </a:r>
          </a:p>
          <a:p>
            <a:r>
              <a:rPr lang="nb-NO" sz="2000" dirty="0" smtClean="0">
                <a:solidFill>
                  <a:prstClr val="black"/>
                </a:solidFill>
              </a:rPr>
              <a:t>Må </a:t>
            </a:r>
            <a:r>
              <a:rPr lang="nb-NO" sz="2000" dirty="0">
                <a:solidFill>
                  <a:prstClr val="black"/>
                </a:solidFill>
              </a:rPr>
              <a:t>få erstatning som gjør det </a:t>
            </a:r>
            <a:r>
              <a:rPr lang="nb-NO" sz="2000" b="1" u="sng" dirty="0">
                <a:solidFill>
                  <a:prstClr val="black"/>
                </a:solidFill>
              </a:rPr>
              <a:t>mulig å kunne bo i </a:t>
            </a:r>
            <a:r>
              <a:rPr lang="nb-NO" sz="2000" b="1" u="sng" dirty="0" smtClean="0">
                <a:solidFill>
                  <a:prstClr val="black"/>
                </a:solidFill>
              </a:rPr>
              <a:t>Ørland</a:t>
            </a:r>
          </a:p>
          <a:p>
            <a:endParaRPr lang="nb-NO" sz="2000" dirty="0">
              <a:solidFill>
                <a:prstClr val="black"/>
              </a:solidFill>
            </a:endParaRPr>
          </a:p>
          <a:p>
            <a:r>
              <a:rPr lang="nb-NO" sz="2000" dirty="0" smtClean="0">
                <a:solidFill>
                  <a:prstClr val="black"/>
                </a:solidFill>
              </a:rPr>
              <a:t>Hvis man får 1 </a:t>
            </a:r>
            <a:r>
              <a:rPr lang="nb-NO" sz="2000" dirty="0" err="1" smtClean="0">
                <a:solidFill>
                  <a:prstClr val="black"/>
                </a:solidFill>
              </a:rPr>
              <a:t>mill</a:t>
            </a:r>
            <a:r>
              <a:rPr lang="nb-NO" sz="2000" dirty="0" smtClean="0">
                <a:solidFill>
                  <a:prstClr val="black"/>
                </a:solidFill>
              </a:rPr>
              <a:t> for lite </a:t>
            </a:r>
            <a:r>
              <a:rPr lang="nb-NO" sz="2000" b="1" u="sng" dirty="0" smtClean="0">
                <a:solidFill>
                  <a:srgbClr val="FF0000"/>
                </a:solidFill>
              </a:rPr>
              <a:t>=&gt; 100 tusen/år i økt lånekostnad</a:t>
            </a:r>
          </a:p>
          <a:p>
            <a:pPr marL="109728" indent="0">
              <a:buNone/>
            </a:pPr>
            <a:r>
              <a:rPr lang="nb-NO" sz="2000" dirty="0" smtClean="0">
                <a:solidFill>
                  <a:prstClr val="black"/>
                </a:solidFill>
              </a:rPr>
              <a:t>	(Ikke mange tåler dette i sin private husholdning )</a:t>
            </a:r>
          </a:p>
          <a:p>
            <a:pPr marL="109728" indent="0">
              <a:buNone/>
            </a:pPr>
            <a:endParaRPr lang="nb-NO" sz="2000" dirty="0" smtClean="0">
              <a:solidFill>
                <a:prstClr val="black"/>
              </a:solidFill>
            </a:endParaRPr>
          </a:p>
          <a:p>
            <a:r>
              <a:rPr lang="nb-NO" sz="2000" dirty="0" smtClean="0">
                <a:solidFill>
                  <a:prstClr val="black"/>
                </a:solidFill>
              </a:rPr>
              <a:t>Økonomi </a:t>
            </a:r>
            <a:r>
              <a:rPr lang="nb-NO" sz="2000" u="sng" dirty="0" smtClean="0">
                <a:solidFill>
                  <a:prstClr val="black"/>
                </a:solidFill>
              </a:rPr>
              <a:t>kan</a:t>
            </a:r>
            <a:r>
              <a:rPr lang="nb-NO" sz="2000" dirty="0" smtClean="0">
                <a:solidFill>
                  <a:prstClr val="black"/>
                </a:solidFill>
              </a:rPr>
              <a:t> føre til at familier «tvinges» til å flytte fra Ørland </a:t>
            </a:r>
          </a:p>
          <a:p>
            <a:endParaRPr lang="nb-NO" sz="2000" dirty="0">
              <a:solidFill>
                <a:prstClr val="black"/>
              </a:solidFill>
            </a:endParaRPr>
          </a:p>
          <a:p>
            <a:r>
              <a:rPr lang="nb-NO" sz="2000" b="1" i="1" u="sng" dirty="0" smtClean="0">
                <a:solidFill>
                  <a:srgbClr val="FF0000"/>
                </a:solidFill>
              </a:rPr>
              <a:t>Vi skal IKKE ha Gardermoen- situasjoner her på Ørland !</a:t>
            </a:r>
            <a:endParaRPr lang="nb-NO" sz="2000" b="1" i="1" u="sng" dirty="0">
              <a:solidFill>
                <a:srgbClr val="FF0000"/>
              </a:solidFill>
            </a:endParaRPr>
          </a:p>
        </p:txBody>
      </p:sp>
      <p:sp>
        <p:nvSpPr>
          <p:cNvPr id="3" name="Tittel 2"/>
          <p:cNvSpPr>
            <a:spLocks noGrp="1"/>
          </p:cNvSpPr>
          <p:nvPr>
            <p:ph type="title"/>
          </p:nvPr>
        </p:nvSpPr>
        <p:spPr>
          <a:xfrm>
            <a:off x="457200" y="274638"/>
            <a:ext cx="8229600" cy="490066"/>
          </a:xfrm>
        </p:spPr>
        <p:txBody>
          <a:bodyPr>
            <a:normAutofit fontScale="90000"/>
          </a:bodyPr>
          <a:lstStyle/>
          <a:p>
            <a:r>
              <a:rPr lang="nb-NO" sz="1400" dirty="0" smtClean="0">
                <a:solidFill>
                  <a:prstClr val="black"/>
                </a:solidFill>
              </a:rPr>
              <a:t/>
            </a:r>
            <a:br>
              <a:rPr lang="nb-NO" sz="1400" dirty="0" smtClean="0">
                <a:solidFill>
                  <a:prstClr val="black"/>
                </a:solidFill>
              </a:rPr>
            </a:br>
            <a:r>
              <a:rPr lang="nb-NO" sz="1400" dirty="0">
                <a:solidFill>
                  <a:prstClr val="black"/>
                </a:solidFill>
              </a:rPr>
              <a:t/>
            </a:r>
            <a:br>
              <a:rPr lang="nb-NO" sz="1400" dirty="0">
                <a:solidFill>
                  <a:prstClr val="black"/>
                </a:solidFill>
              </a:rPr>
            </a:br>
            <a:r>
              <a:rPr lang="nb-NO" sz="1400" dirty="0" smtClean="0">
                <a:solidFill>
                  <a:prstClr val="black"/>
                </a:solidFill>
              </a:rPr>
              <a:t/>
            </a:r>
            <a:br>
              <a:rPr lang="nb-NO" sz="1400" dirty="0" smtClean="0">
                <a:solidFill>
                  <a:prstClr val="black"/>
                </a:solidFill>
              </a:rPr>
            </a:br>
            <a:r>
              <a:rPr lang="nb-NO" sz="1400" dirty="0">
                <a:solidFill>
                  <a:prstClr val="black"/>
                </a:solidFill>
              </a:rPr>
              <a:t/>
            </a:r>
            <a:br>
              <a:rPr lang="nb-NO" sz="1400" dirty="0">
                <a:solidFill>
                  <a:prstClr val="black"/>
                </a:solidFill>
              </a:rPr>
            </a:br>
            <a:r>
              <a:rPr lang="nb-NO" sz="1400" dirty="0" smtClean="0">
                <a:solidFill>
                  <a:prstClr val="black"/>
                </a:solidFill>
              </a:rPr>
              <a:t/>
            </a:r>
            <a:br>
              <a:rPr lang="nb-NO" sz="1400" dirty="0" smtClean="0">
                <a:solidFill>
                  <a:prstClr val="black"/>
                </a:solidFill>
              </a:rPr>
            </a:br>
            <a:r>
              <a:rPr lang="nb-NO" sz="1400" dirty="0">
                <a:solidFill>
                  <a:prstClr val="black"/>
                </a:solidFill>
              </a:rPr>
              <a:t/>
            </a:r>
            <a:br>
              <a:rPr lang="nb-NO" sz="1400" dirty="0">
                <a:solidFill>
                  <a:prstClr val="black"/>
                </a:solidFill>
              </a:rPr>
            </a:br>
            <a:r>
              <a:rPr lang="nb-NO" sz="1400" dirty="0" smtClean="0">
                <a:solidFill>
                  <a:prstClr val="black"/>
                </a:solidFill>
              </a:rPr>
              <a:t/>
            </a:r>
            <a:br>
              <a:rPr lang="nb-NO" sz="1400" dirty="0" smtClean="0">
                <a:solidFill>
                  <a:prstClr val="black"/>
                </a:solidFill>
              </a:rPr>
            </a:br>
            <a:r>
              <a:rPr lang="nb-NO" sz="1400" dirty="0">
                <a:solidFill>
                  <a:prstClr val="black"/>
                </a:solidFill>
              </a:rPr>
              <a:t/>
            </a:r>
            <a:br>
              <a:rPr lang="nb-NO" sz="1400" dirty="0">
                <a:solidFill>
                  <a:prstClr val="black"/>
                </a:solidFill>
              </a:rPr>
            </a:br>
            <a:r>
              <a:rPr lang="nb-NO" sz="2700" i="1" u="sng" dirty="0" smtClean="0">
                <a:solidFill>
                  <a:prstClr val="black"/>
                </a:solidFill>
              </a:rPr>
              <a:t>Økonomi for den enkelte som får huset sitt revet:</a:t>
            </a:r>
            <a:br>
              <a:rPr lang="nb-NO" sz="2700" i="1" u="sng" dirty="0" smtClean="0">
                <a:solidFill>
                  <a:prstClr val="black"/>
                </a:solidFill>
              </a:rPr>
            </a:br>
            <a:r>
              <a:rPr lang="nb-NO" sz="1400" dirty="0" smtClean="0">
                <a:solidFill>
                  <a:prstClr val="black"/>
                </a:solidFill>
              </a:rPr>
              <a:t> </a:t>
            </a:r>
            <a:r>
              <a:rPr lang="nb-NO" sz="1400" dirty="0">
                <a:solidFill>
                  <a:prstClr val="black"/>
                </a:solidFill>
              </a:rPr>
              <a:t/>
            </a:r>
            <a:br>
              <a:rPr lang="nb-NO" sz="1400" dirty="0">
                <a:solidFill>
                  <a:prstClr val="black"/>
                </a:solidFill>
              </a:rPr>
            </a:br>
            <a:endParaRPr lang="nb-NO" dirty="0"/>
          </a:p>
        </p:txBody>
      </p:sp>
    </p:spTree>
    <p:extLst>
      <p:ext uri="{BB962C8B-B14F-4D97-AF65-F5344CB8AC3E}">
        <p14:creationId xmlns:p14="http://schemas.microsoft.com/office/powerpoint/2010/main" val="966259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0" y="1340768"/>
            <a:ext cx="9144000" cy="5256584"/>
          </a:xfrm>
        </p:spPr>
        <p:txBody>
          <a:bodyPr>
            <a:normAutofit/>
          </a:bodyPr>
          <a:lstStyle/>
          <a:p>
            <a:pPr>
              <a:buFont typeface="Arial" charset="0"/>
              <a:buChar char="•"/>
            </a:pPr>
            <a:r>
              <a:rPr lang="nb-NO" sz="2000" u="sng" dirty="0" smtClean="0"/>
              <a:t>Eks : Landbruk:</a:t>
            </a:r>
          </a:p>
          <a:p>
            <a:pPr marL="109728" indent="0">
              <a:buNone/>
            </a:pPr>
            <a:endParaRPr lang="nb-NO" sz="2000" u="sng" dirty="0" smtClean="0"/>
          </a:p>
          <a:p>
            <a:r>
              <a:rPr lang="nb-NO" sz="2000" dirty="0" smtClean="0"/>
              <a:t>Der det ikke bor folk vil det ikke være husdyr (30% melk i rød sone)</a:t>
            </a:r>
          </a:p>
          <a:p>
            <a:r>
              <a:rPr lang="nb-NO" sz="2000" dirty="0" smtClean="0"/>
              <a:t>Annen produksjon enn husdyr gir ofte minst halvert dekningsbidrag</a:t>
            </a:r>
          </a:p>
          <a:p>
            <a:r>
              <a:rPr lang="nb-NO" sz="2000" dirty="0" smtClean="0"/>
              <a:t>3 </a:t>
            </a:r>
            <a:r>
              <a:rPr lang="nb-NO" sz="2000" dirty="0" err="1" smtClean="0"/>
              <a:t>mill</a:t>
            </a:r>
            <a:r>
              <a:rPr lang="nb-NO" sz="2000" dirty="0" smtClean="0"/>
              <a:t> i lån på fjøs med dyr medfører at,     				  </a:t>
            </a:r>
            <a:r>
              <a:rPr lang="nb-NO" sz="2000" dirty="0" err="1" smtClean="0"/>
              <a:t>evt</a:t>
            </a:r>
            <a:r>
              <a:rPr lang="nb-NO" sz="2000" dirty="0" smtClean="0"/>
              <a:t> korn kan kanskje betjene 1 </a:t>
            </a:r>
            <a:r>
              <a:rPr lang="nb-NO" sz="2000" dirty="0" err="1" smtClean="0"/>
              <a:t>mill</a:t>
            </a:r>
            <a:r>
              <a:rPr lang="nb-NO" sz="2000" dirty="0" smtClean="0"/>
              <a:t> av dette </a:t>
            </a:r>
            <a:r>
              <a:rPr lang="nb-NO" sz="2000" dirty="0" err="1" smtClean="0"/>
              <a:t>lånet</a:t>
            </a:r>
            <a:endParaRPr lang="nb-NO" sz="2000" dirty="0" smtClean="0"/>
          </a:p>
          <a:p>
            <a:pPr marL="109728" indent="0">
              <a:buNone/>
            </a:pPr>
            <a:endParaRPr lang="nb-NO" sz="2000" dirty="0" smtClean="0"/>
          </a:p>
          <a:p>
            <a:r>
              <a:rPr lang="nb-NO" sz="2000" dirty="0" smtClean="0"/>
              <a:t>Det betyr at 2 </a:t>
            </a:r>
            <a:r>
              <a:rPr lang="nb-NO" sz="2000" dirty="0" err="1" smtClean="0"/>
              <a:t>mill</a:t>
            </a:r>
            <a:r>
              <a:rPr lang="nb-NO" sz="2000" dirty="0" smtClean="0"/>
              <a:t> av </a:t>
            </a:r>
            <a:r>
              <a:rPr lang="nb-NO" sz="2000" dirty="0" err="1" smtClean="0"/>
              <a:t>lånet</a:t>
            </a:r>
            <a:r>
              <a:rPr lang="nb-NO" sz="2000" dirty="0" smtClean="0"/>
              <a:t> ikke betjenes =&gt; 200’ i mergjeld </a:t>
            </a:r>
          </a:p>
          <a:p>
            <a:r>
              <a:rPr lang="nb-NO" sz="2000" dirty="0" smtClean="0"/>
              <a:t>…… ……………….….og i tillegg </a:t>
            </a:r>
            <a:r>
              <a:rPr lang="nb-NO" sz="2000" dirty="0" err="1" smtClean="0"/>
              <a:t>evt</a:t>
            </a:r>
            <a:r>
              <a:rPr lang="nb-NO" sz="2000" dirty="0" smtClean="0"/>
              <a:t> bolig =&gt; 100’ i mergjeld</a:t>
            </a:r>
          </a:p>
          <a:p>
            <a:r>
              <a:rPr lang="nb-NO" sz="2000" b="1" i="1" u="sng" dirty="0" smtClean="0">
                <a:solidFill>
                  <a:srgbClr val="FF0000"/>
                </a:solidFill>
              </a:rPr>
              <a:t>Mange vil nok ikke greie dette , og det er alvorlig !</a:t>
            </a:r>
          </a:p>
          <a:p>
            <a:pPr marL="109728" indent="0">
              <a:buNone/>
            </a:pPr>
            <a:endParaRPr lang="nb-NO" sz="2000" b="1" i="1" u="sng" dirty="0" smtClean="0">
              <a:solidFill>
                <a:srgbClr val="FF0000"/>
              </a:solidFill>
            </a:endParaRPr>
          </a:p>
          <a:p>
            <a:r>
              <a:rPr lang="nb-NO" sz="1600" b="1" i="1" u="sng" dirty="0" smtClean="0"/>
              <a:t>Dette må vel være en oppgave vi Ørlendinger  kan stå sammen om å løse ?</a:t>
            </a:r>
          </a:p>
          <a:p>
            <a:r>
              <a:rPr lang="nb-NO" sz="1600" b="1" i="1" u="sng" dirty="0" smtClean="0"/>
              <a:t>Og vi  i Støygruppa Ørland har løsninger der staten sparer masse penger.</a:t>
            </a:r>
          </a:p>
          <a:p>
            <a:r>
              <a:rPr lang="nb-NO" sz="1600" b="1" i="1" u="sng" dirty="0" smtClean="0"/>
              <a:t>I tillegg så ønsker vi F-35 velkommen som vår «gode nabo» !!</a:t>
            </a:r>
          </a:p>
          <a:p>
            <a:pPr lvl="8"/>
            <a:r>
              <a:rPr lang="nb-NO" sz="1400" b="1" i="1" dirty="0" smtClean="0">
                <a:solidFill>
                  <a:srgbClr val="FF0000"/>
                </a:solidFill>
              </a:rPr>
              <a:t>Og noen  lurer  faktisk på hvorfor vi er så positive  til F-35…….</a:t>
            </a:r>
          </a:p>
        </p:txBody>
      </p:sp>
      <p:sp>
        <p:nvSpPr>
          <p:cNvPr id="3" name="Tittel 2"/>
          <p:cNvSpPr>
            <a:spLocks noGrp="1"/>
          </p:cNvSpPr>
          <p:nvPr>
            <p:ph type="title"/>
          </p:nvPr>
        </p:nvSpPr>
        <p:spPr/>
        <p:txBody>
          <a:bodyPr>
            <a:normAutofit fontScale="90000"/>
          </a:bodyPr>
          <a:lstStyle/>
          <a:p>
            <a:r>
              <a:rPr lang="nb-NO" sz="3200" i="1" u="sng" dirty="0" smtClean="0">
                <a:solidFill>
                  <a:schemeClr val="tx1"/>
                </a:solidFill>
              </a:rPr>
              <a:t>Økonomi  for andre med næring:</a:t>
            </a:r>
            <a:r>
              <a:rPr lang="nb-NO" u="sng" dirty="0" smtClean="0"/>
              <a:t/>
            </a:r>
            <a:br>
              <a:rPr lang="nb-NO" u="sng" dirty="0" smtClean="0"/>
            </a:br>
            <a:r>
              <a:rPr lang="nb-NO" sz="2000" u="sng" dirty="0" smtClean="0"/>
              <a:t>( Landbruk</a:t>
            </a:r>
            <a:r>
              <a:rPr lang="nb-NO" sz="2200" u="sng" dirty="0" smtClean="0"/>
              <a:t>, barnehager, reiseliv mm.)</a:t>
            </a:r>
            <a:br>
              <a:rPr lang="nb-NO" sz="2200" u="sng" dirty="0" smtClean="0"/>
            </a:br>
            <a:endParaRPr lang="nb-NO" sz="2200" u="sng" dirty="0"/>
          </a:p>
        </p:txBody>
      </p:sp>
    </p:spTree>
    <p:extLst>
      <p:ext uri="{BB962C8B-B14F-4D97-AF65-F5344CB8AC3E}">
        <p14:creationId xmlns:p14="http://schemas.microsoft.com/office/powerpoint/2010/main" val="1978964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457200" y="1844824"/>
            <a:ext cx="8229600" cy="4162467"/>
          </a:xfrm>
        </p:spPr>
        <p:txBody>
          <a:bodyPr>
            <a:normAutofit/>
          </a:bodyPr>
          <a:lstStyle/>
          <a:p>
            <a:r>
              <a:rPr lang="nb-NO" sz="2400" dirty="0" smtClean="0"/>
              <a:t>1) Staten sparer rivningskostnader</a:t>
            </a:r>
          </a:p>
          <a:p>
            <a:pPr marL="109728" indent="0">
              <a:buNone/>
            </a:pPr>
            <a:endParaRPr lang="nb-NO" sz="2400" dirty="0" smtClean="0"/>
          </a:p>
          <a:p>
            <a:r>
              <a:rPr lang="nb-NO" sz="2400" dirty="0" smtClean="0"/>
              <a:t>2) Staten betaler redusert erstatning til de som     	beholder huset</a:t>
            </a:r>
          </a:p>
          <a:p>
            <a:pPr marL="109728" indent="0">
              <a:buNone/>
            </a:pPr>
            <a:endParaRPr lang="nb-NO" sz="2400" dirty="0" smtClean="0"/>
          </a:p>
          <a:p>
            <a:r>
              <a:rPr lang="nb-NO" sz="2400" dirty="0" smtClean="0"/>
              <a:t>3) Staten trenger ikke vedlikeholde </a:t>
            </a:r>
            <a:r>
              <a:rPr lang="nb-NO" sz="2400" dirty="0" err="1" smtClean="0"/>
              <a:t>evt</a:t>
            </a:r>
            <a:r>
              <a:rPr lang="nb-NO" sz="2400" dirty="0" smtClean="0"/>
              <a:t> boliger som 	staten kjøper, og ikke river </a:t>
            </a:r>
            <a:r>
              <a:rPr lang="nb-NO" sz="2400" dirty="0" err="1" smtClean="0"/>
              <a:t>pga</a:t>
            </a:r>
            <a:r>
              <a:rPr lang="nb-NO" sz="2400" dirty="0" smtClean="0"/>
              <a:t> vernehensyn</a:t>
            </a:r>
          </a:p>
          <a:p>
            <a:pPr marL="109728" indent="0">
              <a:buNone/>
            </a:pPr>
            <a:endParaRPr lang="nb-NO" sz="2400" dirty="0" smtClean="0"/>
          </a:p>
          <a:p>
            <a:r>
              <a:rPr lang="nb-NO" sz="2400" dirty="0" smtClean="0"/>
              <a:t>4) Staten sparer flytte og tilpasningskostnader</a:t>
            </a:r>
          </a:p>
          <a:p>
            <a:endParaRPr lang="nb-NO" sz="2400" dirty="0"/>
          </a:p>
        </p:txBody>
      </p:sp>
      <p:sp>
        <p:nvSpPr>
          <p:cNvPr id="3" name="Tittel 2"/>
          <p:cNvSpPr>
            <a:spLocks noGrp="1"/>
          </p:cNvSpPr>
          <p:nvPr>
            <p:ph type="title"/>
          </p:nvPr>
        </p:nvSpPr>
        <p:spPr>
          <a:xfrm>
            <a:off x="179512" y="116632"/>
            <a:ext cx="8856984" cy="1301006"/>
          </a:xfrm>
        </p:spPr>
        <p:txBody>
          <a:bodyPr>
            <a:normAutofit fontScale="90000"/>
          </a:bodyPr>
          <a:lstStyle/>
          <a:p>
            <a:r>
              <a:rPr lang="nb-NO" sz="3100" dirty="0" smtClean="0">
                <a:solidFill>
                  <a:schemeClr val="tx1"/>
                </a:solidFill>
              </a:rPr>
              <a:t/>
            </a:r>
            <a:br>
              <a:rPr lang="nb-NO" sz="3100" dirty="0" smtClean="0">
                <a:solidFill>
                  <a:schemeClr val="tx1"/>
                </a:solidFill>
              </a:rPr>
            </a:br>
            <a:r>
              <a:rPr lang="nb-NO" sz="3100" dirty="0" smtClean="0">
                <a:solidFill>
                  <a:schemeClr val="tx1"/>
                </a:solidFill>
              </a:rPr>
              <a:t/>
            </a:r>
            <a:br>
              <a:rPr lang="nb-NO" sz="3100" dirty="0" smtClean="0">
                <a:solidFill>
                  <a:schemeClr val="tx1"/>
                </a:solidFill>
              </a:rPr>
            </a:br>
            <a:r>
              <a:rPr lang="nb-NO" sz="3100" dirty="0">
                <a:solidFill>
                  <a:schemeClr val="tx1"/>
                </a:solidFill>
              </a:rPr>
              <a:t/>
            </a:r>
            <a:br>
              <a:rPr lang="nb-NO" sz="3100" dirty="0">
                <a:solidFill>
                  <a:schemeClr val="tx1"/>
                </a:solidFill>
              </a:rPr>
            </a:br>
            <a:r>
              <a:rPr lang="nb-NO" sz="3100" i="1" u="sng" dirty="0" smtClean="0">
                <a:solidFill>
                  <a:schemeClr val="tx1"/>
                </a:solidFill>
              </a:rPr>
              <a:t>Økonomi -staten:</a:t>
            </a:r>
            <a:br>
              <a:rPr lang="nb-NO" sz="3100" i="1" u="sng" dirty="0" smtClean="0">
                <a:solidFill>
                  <a:schemeClr val="tx1"/>
                </a:solidFill>
              </a:rPr>
            </a:br>
            <a:r>
              <a:rPr lang="nb-NO" sz="1600" i="1" u="sng" dirty="0" smtClean="0">
                <a:solidFill>
                  <a:schemeClr val="tx1"/>
                </a:solidFill>
              </a:rPr>
              <a:t/>
            </a:r>
            <a:br>
              <a:rPr lang="nb-NO" sz="1600" i="1" u="sng" dirty="0" smtClean="0">
                <a:solidFill>
                  <a:schemeClr val="tx1"/>
                </a:solidFill>
              </a:rPr>
            </a:br>
            <a:r>
              <a:rPr lang="nb-NO" sz="1600" dirty="0" smtClean="0">
                <a:solidFill>
                  <a:schemeClr val="tx1"/>
                </a:solidFill>
              </a:rPr>
              <a:t> </a:t>
            </a:r>
            <a:r>
              <a:rPr lang="nb-NO" sz="1600" u="sng" dirty="0" smtClean="0">
                <a:solidFill>
                  <a:schemeClr val="tx1"/>
                </a:solidFill>
              </a:rPr>
              <a:t>Får vi beholde huset så sparer staten flere 10-talls millioner kroner :</a:t>
            </a:r>
            <a:r>
              <a:rPr lang="nb-NO" sz="1600" dirty="0" smtClean="0">
                <a:solidFill>
                  <a:schemeClr val="tx1"/>
                </a:solidFill>
              </a:rPr>
              <a:t/>
            </a:r>
            <a:br>
              <a:rPr lang="nb-NO" sz="1600" dirty="0" smtClean="0">
                <a:solidFill>
                  <a:schemeClr val="tx1"/>
                </a:solidFill>
              </a:rPr>
            </a:br>
            <a:r>
              <a:rPr lang="nb-NO" dirty="0" smtClean="0">
                <a:solidFill>
                  <a:schemeClr val="tx1"/>
                </a:solidFill>
              </a:rPr>
              <a:t/>
            </a:r>
            <a:br>
              <a:rPr lang="nb-NO" dirty="0" smtClean="0">
                <a:solidFill>
                  <a:schemeClr val="tx1"/>
                </a:solidFill>
              </a:rPr>
            </a:br>
            <a:endParaRPr lang="nb-NO" dirty="0">
              <a:solidFill>
                <a:schemeClr val="tx1"/>
              </a:solidFill>
            </a:endParaRPr>
          </a:p>
        </p:txBody>
      </p:sp>
    </p:spTree>
    <p:extLst>
      <p:ext uri="{BB962C8B-B14F-4D97-AF65-F5344CB8AC3E}">
        <p14:creationId xmlns:p14="http://schemas.microsoft.com/office/powerpoint/2010/main" val="1425132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107504" y="1268760"/>
            <a:ext cx="9036496" cy="4738531"/>
          </a:xfrm>
        </p:spPr>
        <p:txBody>
          <a:bodyPr>
            <a:normAutofit/>
          </a:bodyPr>
          <a:lstStyle/>
          <a:p>
            <a:r>
              <a:rPr lang="nb-NO" sz="2200" b="1" i="1" u="sng" dirty="0" smtClean="0"/>
              <a:t>Løsninger fra over 100 støyberørte boliger i rød støysone:</a:t>
            </a:r>
          </a:p>
          <a:p>
            <a:pPr marL="109728" indent="0">
              <a:buNone/>
            </a:pPr>
            <a:endParaRPr lang="nb-NO" sz="2000" b="1" u="sng" dirty="0" smtClean="0">
              <a:solidFill>
                <a:srgbClr val="FF0000"/>
              </a:solidFill>
            </a:endParaRPr>
          </a:p>
          <a:p>
            <a:pPr marL="109728" indent="0">
              <a:buNone/>
            </a:pPr>
            <a:r>
              <a:rPr lang="nb-NO" sz="2000" b="1" dirty="0">
                <a:solidFill>
                  <a:srgbClr val="FF0000"/>
                </a:solidFill>
              </a:rPr>
              <a:t> </a:t>
            </a:r>
            <a:r>
              <a:rPr lang="nb-NO" sz="2000" b="1" dirty="0" smtClean="0">
                <a:solidFill>
                  <a:srgbClr val="FF0000"/>
                </a:solidFill>
              </a:rPr>
              <a:t> -&gt; Hus må ikke rives,- må fortsatt kunne eies av huseier !</a:t>
            </a:r>
          </a:p>
          <a:p>
            <a:r>
              <a:rPr lang="nb-NO" sz="2000" b="1" u="sng" dirty="0" smtClean="0"/>
              <a:t>Dette medfører da :</a:t>
            </a:r>
          </a:p>
          <a:p>
            <a:r>
              <a:rPr lang="nb-NO" sz="2000" b="1" dirty="0"/>
              <a:t>1</a:t>
            </a:r>
            <a:r>
              <a:rPr lang="nb-NO" sz="2000" b="1" dirty="0" smtClean="0"/>
              <a:t>) Staten trenger ikke vurdere vedlikehold av «verneverdige hus»</a:t>
            </a:r>
          </a:p>
          <a:p>
            <a:r>
              <a:rPr lang="nb-NO" sz="2000" b="1" dirty="0" smtClean="0"/>
              <a:t>2) Staten sparer flere 10-talls </a:t>
            </a:r>
            <a:r>
              <a:rPr lang="nb-NO" sz="2000" b="1" dirty="0" err="1" smtClean="0"/>
              <a:t>mill</a:t>
            </a:r>
            <a:r>
              <a:rPr lang="nb-NO" sz="2000" b="1" dirty="0" smtClean="0"/>
              <a:t> kr i reduserte </a:t>
            </a:r>
            <a:r>
              <a:rPr lang="nb-NO" sz="2000" b="1" dirty="0" err="1" smtClean="0"/>
              <a:t>innløsningkostn</a:t>
            </a:r>
            <a:r>
              <a:rPr lang="nb-NO" sz="2000" b="1" dirty="0" smtClean="0"/>
              <a:t>.</a:t>
            </a:r>
          </a:p>
          <a:p>
            <a:r>
              <a:rPr lang="nb-NO" sz="2000" b="1" dirty="0" smtClean="0"/>
              <a:t>3) Staten sparer flere 10 –talls </a:t>
            </a:r>
            <a:r>
              <a:rPr lang="nb-NO" sz="2000" b="1" dirty="0" err="1" smtClean="0"/>
              <a:t>mill</a:t>
            </a:r>
            <a:r>
              <a:rPr lang="nb-NO" sz="2000" b="1" dirty="0" smtClean="0"/>
              <a:t> kr til </a:t>
            </a:r>
            <a:r>
              <a:rPr lang="nb-NO" sz="2000" b="1" dirty="0" err="1" smtClean="0"/>
              <a:t>riving</a:t>
            </a:r>
            <a:r>
              <a:rPr lang="nb-NO" sz="2000" b="1" dirty="0" smtClean="0"/>
              <a:t> og flyttekostnader</a:t>
            </a:r>
            <a:endParaRPr lang="nb-NO" sz="1400" b="1" dirty="0" smtClean="0"/>
          </a:p>
          <a:p>
            <a:r>
              <a:rPr lang="nb-NO" sz="2000" b="1" dirty="0" smtClean="0"/>
              <a:t>4) Ingen løsninger må medføre MER-GJELD til huseier</a:t>
            </a:r>
          </a:p>
          <a:p>
            <a:r>
              <a:rPr lang="nb-NO" sz="2000" b="1" dirty="0" smtClean="0"/>
              <a:t>5) Huseier fraskriver seg alle fremtidige støykrav mot staten</a:t>
            </a:r>
          </a:p>
          <a:p>
            <a:pPr marL="109728" indent="0">
              <a:buNone/>
            </a:pPr>
            <a:r>
              <a:rPr lang="nb-NO" sz="2000" b="1" dirty="0" smtClean="0"/>
              <a:t> </a:t>
            </a:r>
          </a:p>
          <a:p>
            <a:pPr marL="109728" indent="0">
              <a:buNone/>
            </a:pPr>
            <a:r>
              <a:rPr lang="nb-NO" sz="2000" b="1" dirty="0" smtClean="0">
                <a:solidFill>
                  <a:srgbClr val="FF0000"/>
                </a:solidFill>
              </a:rPr>
              <a:t>VINN – VINN for alle,</a:t>
            </a:r>
          </a:p>
          <a:p>
            <a:pPr marL="109728" indent="0">
              <a:buNone/>
            </a:pPr>
            <a:r>
              <a:rPr lang="nb-NO" sz="2000" b="1" dirty="0">
                <a:solidFill>
                  <a:srgbClr val="FF0000"/>
                </a:solidFill>
              </a:rPr>
              <a:t>o</a:t>
            </a:r>
            <a:r>
              <a:rPr lang="nb-NO" sz="2000" b="1" dirty="0" smtClean="0">
                <a:solidFill>
                  <a:srgbClr val="FF0000"/>
                </a:solidFill>
              </a:rPr>
              <a:t>g den flotte bygda vår får bestå som en god nabo til kampflybasen.</a:t>
            </a:r>
            <a:endParaRPr lang="nb-NO" sz="1400" b="1" dirty="0">
              <a:solidFill>
                <a:srgbClr val="FF0000"/>
              </a:solidFill>
            </a:endParaRPr>
          </a:p>
        </p:txBody>
      </p:sp>
      <p:sp>
        <p:nvSpPr>
          <p:cNvPr id="3" name="Tittel 2"/>
          <p:cNvSpPr>
            <a:spLocks noGrp="1"/>
          </p:cNvSpPr>
          <p:nvPr>
            <p:ph type="title"/>
          </p:nvPr>
        </p:nvSpPr>
        <p:spPr/>
        <p:txBody>
          <a:bodyPr>
            <a:normAutofit/>
          </a:bodyPr>
          <a:lstStyle/>
          <a:p>
            <a:r>
              <a:rPr lang="nb-NO" sz="4000" i="1" u="sng" dirty="0" smtClean="0">
                <a:solidFill>
                  <a:schemeClr val="tx1"/>
                </a:solidFill>
              </a:rPr>
              <a:t>Konklusjonen først :</a:t>
            </a:r>
            <a:endParaRPr lang="nb-NO" sz="4000" i="1" u="sng" dirty="0">
              <a:solidFill>
                <a:schemeClr val="tx1"/>
              </a:solidFill>
            </a:endParaRPr>
          </a:p>
        </p:txBody>
      </p:sp>
    </p:spTree>
    <p:extLst>
      <p:ext uri="{BB962C8B-B14F-4D97-AF65-F5344CB8AC3E}">
        <p14:creationId xmlns:p14="http://schemas.microsoft.com/office/powerpoint/2010/main" val="54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282154"/>
          </a:xfrm>
        </p:spPr>
        <p:txBody>
          <a:bodyPr>
            <a:normAutofit fontScale="90000"/>
          </a:bodyPr>
          <a:lstStyle/>
          <a:p>
            <a:r>
              <a:rPr lang="nb-NO" sz="3600" b="1" i="1" u="sng" dirty="0" smtClean="0">
                <a:solidFill>
                  <a:schemeClr val="tx1"/>
                </a:solidFill>
              </a:rPr>
              <a:t>Skal vi heller bygge positivt omdømme</a:t>
            </a:r>
            <a:r>
              <a:rPr lang="nb-NO" sz="3600" b="1" i="1" u="sng" dirty="0">
                <a:solidFill>
                  <a:schemeClr val="tx1"/>
                </a:solidFill>
              </a:rPr>
              <a:t>?</a:t>
            </a:r>
            <a:r>
              <a:rPr lang="nb-NO" sz="3600" b="1" i="1" u="sng" dirty="0" smtClean="0">
                <a:solidFill>
                  <a:schemeClr val="tx1"/>
                </a:solidFill>
              </a:rPr>
              <a:t/>
            </a:r>
            <a:br>
              <a:rPr lang="nb-NO" sz="3600" b="1" i="1" u="sng" dirty="0" smtClean="0">
                <a:solidFill>
                  <a:schemeClr val="tx1"/>
                </a:solidFill>
              </a:rPr>
            </a:br>
            <a:r>
              <a:rPr lang="nb-NO" sz="3100" b="1" i="1" u="sng" dirty="0" smtClean="0">
                <a:solidFill>
                  <a:srgbClr val="FF0000"/>
                </a:solidFill>
              </a:rPr>
              <a:t>Prosjekt «F-35 – vår gode nabo» ?!</a:t>
            </a:r>
            <a:r>
              <a:rPr lang="nb-NO" sz="3100" dirty="0" smtClean="0">
                <a:solidFill>
                  <a:srgbClr val="FF0000"/>
                </a:solidFill>
              </a:rPr>
              <a:t/>
            </a:r>
            <a:br>
              <a:rPr lang="nb-NO" sz="3100" dirty="0" smtClean="0">
                <a:solidFill>
                  <a:srgbClr val="FF0000"/>
                </a:solidFill>
              </a:rPr>
            </a:br>
            <a:endParaRPr lang="nb-NO" sz="3100" dirty="0">
              <a:solidFill>
                <a:srgbClr val="FF0000"/>
              </a:solidFill>
            </a:endParaRPr>
          </a:p>
        </p:txBody>
      </p:sp>
      <p:sp>
        <p:nvSpPr>
          <p:cNvPr id="3" name="Plassholder for innhold 2"/>
          <p:cNvSpPr>
            <a:spLocks noGrp="1"/>
          </p:cNvSpPr>
          <p:nvPr>
            <p:ph idx="1"/>
          </p:nvPr>
        </p:nvSpPr>
        <p:spPr>
          <a:xfrm>
            <a:off x="107504" y="1124744"/>
            <a:ext cx="9036496" cy="5544616"/>
          </a:xfrm>
        </p:spPr>
        <p:txBody>
          <a:bodyPr>
            <a:normAutofit/>
          </a:bodyPr>
          <a:lstStyle/>
          <a:p>
            <a:pPr marL="0" lvl="0" indent="0" eaLnBrk="0" fontAlgn="base" hangingPunct="0">
              <a:spcAft>
                <a:spcPct val="0"/>
              </a:spcAft>
              <a:buClr>
                <a:srgbClr val="C1002B"/>
              </a:buClr>
              <a:buNone/>
            </a:pPr>
            <a:endParaRPr lang="nb-NO" sz="2200" i="1" u="sng" kern="0" dirty="0" smtClean="0">
              <a:solidFill>
                <a:srgbClr val="000000"/>
              </a:solidFill>
              <a:latin typeface="Arial"/>
              <a:sym typeface="Wingdings" pitchFamily="2" charset="2"/>
            </a:endParaRPr>
          </a:p>
          <a:p>
            <a:pPr marL="182563" lvl="0" indent="-182563" eaLnBrk="0" fontAlgn="base" hangingPunct="0">
              <a:spcAft>
                <a:spcPct val="0"/>
              </a:spcAft>
              <a:buClr>
                <a:srgbClr val="C1002B"/>
              </a:buClr>
              <a:buFont typeface="Wingdings" pitchFamily="2" charset="2"/>
              <a:buChar char="§"/>
            </a:pPr>
            <a:r>
              <a:rPr lang="nb-NO" sz="2400" b="1" i="1" u="sng" kern="0" dirty="0" smtClean="0">
                <a:solidFill>
                  <a:srgbClr val="FF0000"/>
                </a:solidFill>
                <a:latin typeface="Arial"/>
                <a:sym typeface="Wingdings" pitchFamily="2" charset="2"/>
              </a:rPr>
              <a:t>Kan vi sammen finne løsninger ? </a:t>
            </a:r>
            <a:endParaRPr lang="nb-NO" sz="2400" b="1" i="1" u="sng" kern="0" dirty="0">
              <a:solidFill>
                <a:srgbClr val="FF0000"/>
              </a:solidFill>
              <a:latin typeface="Arial"/>
              <a:sym typeface="Wingdings" pitchFamily="2" charset="2"/>
            </a:endParaRPr>
          </a:p>
          <a:p>
            <a:pPr marL="182563" lvl="0" indent="-182563" eaLnBrk="0" fontAlgn="base" hangingPunct="0">
              <a:spcAft>
                <a:spcPct val="0"/>
              </a:spcAft>
              <a:buClr>
                <a:srgbClr val="C1002B"/>
              </a:buClr>
              <a:buFont typeface="Wingdings" pitchFamily="2" charset="2"/>
              <a:buChar char="§"/>
            </a:pPr>
            <a:r>
              <a:rPr lang="nb-NO" sz="2000" kern="0" dirty="0" smtClean="0">
                <a:solidFill>
                  <a:srgbClr val="000000"/>
                </a:solidFill>
                <a:latin typeface="Arial"/>
                <a:sym typeface="Wingdings" pitchFamily="2" charset="2"/>
              </a:rPr>
              <a:t>Vi foreslår </a:t>
            </a:r>
            <a:r>
              <a:rPr lang="nb-NO" sz="2000" i="1" u="sng" kern="0" dirty="0" smtClean="0">
                <a:solidFill>
                  <a:srgbClr val="000000"/>
                </a:solidFill>
                <a:latin typeface="Arial"/>
                <a:sym typeface="Wingdings" pitchFamily="2" charset="2"/>
              </a:rPr>
              <a:t>rimeligere</a:t>
            </a:r>
            <a:r>
              <a:rPr lang="nb-NO" sz="2000" kern="0" dirty="0" smtClean="0">
                <a:solidFill>
                  <a:srgbClr val="000000"/>
                </a:solidFill>
                <a:latin typeface="Arial"/>
                <a:sym typeface="Wingdings" pitchFamily="2" charset="2"/>
              </a:rPr>
              <a:t> løsninger for staten, som tar vare på bygda vår</a:t>
            </a:r>
          </a:p>
          <a:p>
            <a:pPr marL="182563" lvl="0" indent="-182563" eaLnBrk="0" fontAlgn="base" hangingPunct="0">
              <a:spcAft>
                <a:spcPct val="0"/>
              </a:spcAft>
              <a:buClr>
                <a:srgbClr val="C1002B"/>
              </a:buClr>
              <a:buFont typeface="Wingdings" pitchFamily="2" charset="2"/>
              <a:buChar char="§"/>
            </a:pPr>
            <a:r>
              <a:rPr lang="nb-NO" sz="2000" kern="0" dirty="0" smtClean="0">
                <a:solidFill>
                  <a:srgbClr val="000000"/>
                </a:solidFill>
                <a:latin typeface="Arial"/>
                <a:sym typeface="Wingdings" pitchFamily="2" charset="2"/>
              </a:rPr>
              <a:t>Vi ønsker </a:t>
            </a:r>
            <a:r>
              <a:rPr lang="nb-NO" sz="2000" i="1" u="sng" kern="0" dirty="0" smtClean="0">
                <a:solidFill>
                  <a:srgbClr val="000000"/>
                </a:solidFill>
                <a:latin typeface="Arial"/>
                <a:sym typeface="Wingdings" pitchFamily="2" charset="2"/>
              </a:rPr>
              <a:t>gode</a:t>
            </a:r>
            <a:r>
              <a:rPr lang="nb-NO" sz="2000" kern="0" dirty="0" smtClean="0">
                <a:solidFill>
                  <a:srgbClr val="000000"/>
                </a:solidFill>
                <a:latin typeface="Arial"/>
                <a:sym typeface="Wingdings" pitchFamily="2" charset="2"/>
              </a:rPr>
              <a:t> løsninger så vi får et godt naboskap til basen </a:t>
            </a:r>
          </a:p>
          <a:p>
            <a:pPr marL="182563" lvl="0" indent="-182563" eaLnBrk="0" fontAlgn="base" hangingPunct="0">
              <a:spcAft>
                <a:spcPct val="0"/>
              </a:spcAft>
              <a:buClr>
                <a:srgbClr val="C1002B"/>
              </a:buClr>
              <a:buFont typeface="Wingdings" pitchFamily="2" charset="2"/>
              <a:buChar char="§"/>
            </a:pPr>
            <a:r>
              <a:rPr lang="nb-NO" sz="2000" kern="0" dirty="0" smtClean="0">
                <a:solidFill>
                  <a:srgbClr val="000000"/>
                </a:solidFill>
                <a:latin typeface="Arial"/>
                <a:sym typeface="Wingdings" pitchFamily="2" charset="2"/>
              </a:rPr>
              <a:t>10-pkt –lista fra posisjonen en god start….vi ønsker å utvikle den videre</a:t>
            </a:r>
          </a:p>
          <a:p>
            <a:pPr marL="182563" lvl="0" indent="-182563" eaLnBrk="0" fontAlgn="base" hangingPunct="0">
              <a:spcAft>
                <a:spcPct val="0"/>
              </a:spcAft>
              <a:buClr>
                <a:srgbClr val="C1002B"/>
              </a:buClr>
              <a:buFont typeface="Wingdings" pitchFamily="2" charset="2"/>
              <a:buChar char="§"/>
            </a:pPr>
            <a:r>
              <a:rPr lang="nb-NO" sz="2000" kern="0" dirty="0" smtClean="0">
                <a:solidFill>
                  <a:srgbClr val="000000"/>
                </a:solidFill>
                <a:latin typeface="Arial"/>
                <a:sym typeface="Wingdings" pitchFamily="2" charset="2"/>
              </a:rPr>
              <a:t>Vi ønsker å gi denne prosessen et godt </a:t>
            </a:r>
            <a:r>
              <a:rPr lang="nb-NO" sz="2000" i="1" u="sng" kern="0" dirty="0" smtClean="0">
                <a:solidFill>
                  <a:srgbClr val="000000"/>
                </a:solidFill>
                <a:latin typeface="Arial"/>
                <a:sym typeface="Wingdings" pitchFamily="2" charset="2"/>
              </a:rPr>
              <a:t>omdømme</a:t>
            </a:r>
            <a:r>
              <a:rPr lang="nb-NO" sz="2000" kern="0" dirty="0" smtClean="0">
                <a:solidFill>
                  <a:srgbClr val="000000"/>
                </a:solidFill>
                <a:latin typeface="Arial"/>
                <a:sym typeface="Wingdings" pitchFamily="2" charset="2"/>
              </a:rPr>
              <a:t>.</a:t>
            </a:r>
          </a:p>
          <a:p>
            <a:pPr marL="182563" lvl="0" indent="-182563" eaLnBrk="0" fontAlgn="base" hangingPunct="0">
              <a:spcAft>
                <a:spcPct val="0"/>
              </a:spcAft>
              <a:buClr>
                <a:srgbClr val="C1002B"/>
              </a:buClr>
              <a:buFont typeface="Wingdings" pitchFamily="2" charset="2"/>
              <a:buChar char="§"/>
            </a:pPr>
            <a:r>
              <a:rPr lang="nb-NO" sz="2000" kern="0" dirty="0" smtClean="0">
                <a:solidFill>
                  <a:srgbClr val="000000"/>
                </a:solidFill>
                <a:latin typeface="Arial"/>
                <a:sym typeface="Wingdings" pitchFamily="2" charset="2"/>
              </a:rPr>
              <a:t>Vi ørlendinger har alltid vært vant til å </a:t>
            </a:r>
            <a:r>
              <a:rPr lang="nb-NO" sz="2000" i="1" u="sng" kern="0" dirty="0" smtClean="0">
                <a:solidFill>
                  <a:srgbClr val="000000"/>
                </a:solidFill>
                <a:latin typeface="Arial"/>
                <a:sym typeface="Wingdings" pitchFamily="2" charset="2"/>
              </a:rPr>
              <a:t>samarbeide</a:t>
            </a:r>
            <a:r>
              <a:rPr lang="nb-NO" sz="2000" kern="0" dirty="0" smtClean="0">
                <a:solidFill>
                  <a:srgbClr val="000000"/>
                </a:solidFill>
                <a:latin typeface="Arial"/>
                <a:sym typeface="Wingdings" pitchFamily="2" charset="2"/>
              </a:rPr>
              <a:t> med Forsvaret i mange 10-år – la oss fortsette med det ! </a:t>
            </a:r>
          </a:p>
          <a:p>
            <a:pPr marL="182563" lvl="0" indent="-182563" eaLnBrk="0" fontAlgn="base" hangingPunct="0">
              <a:spcAft>
                <a:spcPct val="0"/>
              </a:spcAft>
              <a:buClr>
                <a:srgbClr val="C1002B"/>
              </a:buClr>
              <a:buFont typeface="Wingdings" pitchFamily="2" charset="2"/>
              <a:buChar char="§"/>
            </a:pPr>
            <a:endParaRPr lang="nb-NO" sz="2400" b="1" kern="0" dirty="0" smtClean="0">
              <a:solidFill>
                <a:srgbClr val="000000"/>
              </a:solidFill>
              <a:latin typeface="Arial"/>
              <a:sym typeface="Wingdings" pitchFamily="2" charset="2"/>
            </a:endParaRPr>
          </a:p>
          <a:p>
            <a:pPr marL="182563" lvl="0" indent="-182563" eaLnBrk="0" fontAlgn="base" hangingPunct="0">
              <a:spcAft>
                <a:spcPct val="0"/>
              </a:spcAft>
              <a:buClr>
                <a:srgbClr val="C1002B"/>
              </a:buClr>
              <a:buFont typeface="Wingdings" pitchFamily="2" charset="2"/>
              <a:buChar char="§"/>
            </a:pPr>
            <a:r>
              <a:rPr lang="nb-NO" sz="2400" b="1" i="1" u="sng" kern="0" dirty="0" smtClean="0">
                <a:solidFill>
                  <a:srgbClr val="FF0000"/>
                </a:solidFill>
                <a:latin typeface="Arial"/>
                <a:sym typeface="Wingdings" pitchFamily="2" charset="2"/>
              </a:rPr>
              <a:t>Alternativet fra staten i dag:</a:t>
            </a:r>
            <a:endParaRPr lang="nb-NO" sz="2400" b="1" i="1" u="sng" kern="0" dirty="0">
              <a:solidFill>
                <a:srgbClr val="FF0000"/>
              </a:solidFill>
              <a:latin typeface="Arial"/>
              <a:sym typeface="Wingdings" pitchFamily="2" charset="2"/>
            </a:endParaRPr>
          </a:p>
          <a:p>
            <a:pPr marL="182563" lvl="0" indent="-182563" eaLnBrk="0" fontAlgn="base" hangingPunct="0">
              <a:spcAft>
                <a:spcPct val="0"/>
              </a:spcAft>
              <a:buClr>
                <a:srgbClr val="C1002B"/>
              </a:buClr>
              <a:buFont typeface="Wingdings" pitchFamily="2" charset="2"/>
              <a:buChar char="§"/>
            </a:pPr>
            <a:r>
              <a:rPr lang="nb-NO" sz="2200" kern="0" dirty="0" smtClean="0">
                <a:solidFill>
                  <a:srgbClr val="000000"/>
                </a:solidFill>
                <a:latin typeface="Arial"/>
                <a:sym typeface="Wingdings" pitchFamily="2" charset="2"/>
              </a:rPr>
              <a:t>Eller må staten stå på prinsippene om bruke noen ekstra 10-talls </a:t>
            </a:r>
            <a:r>
              <a:rPr lang="nb-NO" sz="2200" kern="0" dirty="0" err="1" smtClean="0">
                <a:solidFill>
                  <a:srgbClr val="000000"/>
                </a:solidFill>
                <a:latin typeface="Arial"/>
                <a:sym typeface="Wingdings" pitchFamily="2" charset="2"/>
              </a:rPr>
              <a:t>mill</a:t>
            </a:r>
            <a:r>
              <a:rPr lang="nb-NO" sz="2200" kern="0" dirty="0" smtClean="0">
                <a:solidFill>
                  <a:srgbClr val="000000"/>
                </a:solidFill>
                <a:latin typeface="Arial"/>
                <a:sym typeface="Wingdings" pitchFamily="2" charset="2"/>
              </a:rPr>
              <a:t> til å</a:t>
            </a:r>
            <a:r>
              <a:rPr lang="nb-NO" sz="2200" kern="0" dirty="0">
                <a:solidFill>
                  <a:srgbClr val="000000"/>
                </a:solidFill>
                <a:latin typeface="Arial"/>
                <a:sym typeface="Wingdings" pitchFamily="2" charset="2"/>
              </a:rPr>
              <a:t> </a:t>
            </a:r>
            <a:r>
              <a:rPr lang="nb-NO" sz="2200" kern="0" dirty="0" smtClean="0">
                <a:solidFill>
                  <a:srgbClr val="000000"/>
                </a:solidFill>
                <a:latin typeface="Arial"/>
                <a:sym typeface="Wingdings" pitchFamily="2" charset="2"/>
              </a:rPr>
              <a:t>rive ned 110 flotte boliger i bygda vår </a:t>
            </a:r>
            <a:r>
              <a:rPr lang="nb-NO" sz="2200" kern="0" dirty="0">
                <a:solidFill>
                  <a:srgbClr val="000000"/>
                </a:solidFill>
                <a:latin typeface="Arial"/>
                <a:sym typeface="Wingdings" pitchFamily="2" charset="2"/>
              </a:rPr>
              <a:t>for en 20-30 </a:t>
            </a:r>
            <a:r>
              <a:rPr lang="nb-NO" sz="2200" kern="0" dirty="0" smtClean="0">
                <a:solidFill>
                  <a:srgbClr val="000000"/>
                </a:solidFill>
                <a:latin typeface="Arial"/>
                <a:sym typeface="Wingdings" pitchFamily="2" charset="2"/>
              </a:rPr>
              <a:t>års-periode, og etterlate seg et flott bygdesamfunn med mange stygge sår ?</a:t>
            </a:r>
            <a:endParaRPr lang="nb-NO" sz="2200" kern="0" dirty="0">
              <a:solidFill>
                <a:srgbClr val="000000"/>
              </a:solidFill>
              <a:latin typeface="Arial"/>
              <a:sym typeface="Wingdings" pitchFamily="2" charset="2"/>
            </a:endParaRPr>
          </a:p>
          <a:p>
            <a:pPr marL="182563" lvl="0" indent="-182563" eaLnBrk="0" fontAlgn="base" hangingPunct="0">
              <a:spcAft>
                <a:spcPct val="0"/>
              </a:spcAft>
              <a:buClr>
                <a:srgbClr val="C1002B"/>
              </a:buClr>
              <a:buFont typeface="Wingdings" pitchFamily="2" charset="2"/>
              <a:buChar char="§"/>
            </a:pPr>
            <a:endParaRPr lang="nb-NO" sz="2200" kern="0" dirty="0" smtClean="0">
              <a:solidFill>
                <a:srgbClr val="000000"/>
              </a:solidFill>
              <a:latin typeface="Arial"/>
              <a:sym typeface="Wingdings" pitchFamily="2" charset="2"/>
            </a:endParaRPr>
          </a:p>
          <a:p>
            <a:pPr marL="0" lvl="0" indent="0" eaLnBrk="0" fontAlgn="base" hangingPunct="0">
              <a:spcAft>
                <a:spcPct val="0"/>
              </a:spcAft>
              <a:buClr>
                <a:srgbClr val="C1002B"/>
              </a:buClr>
              <a:buNone/>
            </a:pPr>
            <a:endParaRPr lang="nb-NO" sz="2200" kern="0" dirty="0">
              <a:solidFill>
                <a:srgbClr val="000000"/>
              </a:solidFill>
              <a:latin typeface="Arial"/>
              <a:sym typeface="Wingdings" pitchFamily="2" charset="2"/>
            </a:endParaRPr>
          </a:p>
          <a:p>
            <a:pPr marL="0" lvl="0" indent="0" eaLnBrk="0" fontAlgn="base" hangingPunct="0">
              <a:spcAft>
                <a:spcPct val="0"/>
              </a:spcAft>
              <a:buClr>
                <a:srgbClr val="C1002B"/>
              </a:buClr>
              <a:buNone/>
            </a:pPr>
            <a:endParaRPr lang="nb-NO" sz="2200" kern="0" dirty="0" smtClean="0">
              <a:solidFill>
                <a:srgbClr val="000000"/>
              </a:solidFill>
              <a:latin typeface="Arial"/>
              <a:sym typeface="Wingdings" pitchFamily="2" charset="2"/>
            </a:endParaRPr>
          </a:p>
          <a:p>
            <a:pPr marL="0" lvl="0" indent="0" eaLnBrk="0" fontAlgn="base" hangingPunct="0">
              <a:spcAft>
                <a:spcPct val="0"/>
              </a:spcAft>
              <a:buClr>
                <a:srgbClr val="C1002B"/>
              </a:buClr>
              <a:buNone/>
            </a:pPr>
            <a:endParaRPr lang="nb-NO" sz="2200" kern="0" dirty="0">
              <a:solidFill>
                <a:srgbClr val="000000"/>
              </a:solidFill>
              <a:latin typeface="Arial"/>
            </a:endParaRPr>
          </a:p>
          <a:p>
            <a:endParaRPr lang="nb-NO" dirty="0"/>
          </a:p>
        </p:txBody>
      </p:sp>
    </p:spTree>
    <p:extLst>
      <p:ext uri="{BB962C8B-B14F-4D97-AF65-F5344CB8AC3E}">
        <p14:creationId xmlns:p14="http://schemas.microsoft.com/office/powerpoint/2010/main" val="32917735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507288" cy="634082"/>
          </a:xfrm>
        </p:spPr>
        <p:txBody>
          <a:bodyPr>
            <a:noAutofit/>
          </a:bodyPr>
          <a:lstStyle/>
          <a:p>
            <a:r>
              <a:rPr lang="nb-NO" sz="2800" b="1" i="1" u="sng" dirty="0" smtClean="0">
                <a:solidFill>
                  <a:schemeClr val="tx1"/>
                </a:solidFill>
              </a:rPr>
              <a:t>Hvordan kan-/ vil du, bidra til at vi alle lykkes ?</a:t>
            </a:r>
            <a:endParaRPr lang="nb-NO" sz="2800" b="1" i="1" u="sng" dirty="0">
              <a:solidFill>
                <a:schemeClr val="tx1"/>
              </a:solidFill>
            </a:endParaRPr>
          </a:p>
        </p:txBody>
      </p:sp>
      <p:sp>
        <p:nvSpPr>
          <p:cNvPr id="3" name="Plassholder for innhold 2"/>
          <p:cNvSpPr>
            <a:spLocks noGrp="1"/>
          </p:cNvSpPr>
          <p:nvPr>
            <p:ph idx="1"/>
          </p:nvPr>
        </p:nvSpPr>
        <p:spPr>
          <a:xfrm>
            <a:off x="179512" y="980728"/>
            <a:ext cx="8507288" cy="5760640"/>
          </a:xfrm>
        </p:spPr>
        <p:txBody>
          <a:bodyPr>
            <a:normAutofit/>
          </a:bodyPr>
          <a:lstStyle/>
          <a:p>
            <a:pPr marL="0" indent="0">
              <a:buNone/>
            </a:pPr>
            <a:r>
              <a:rPr lang="nb-NO" sz="2400" b="1" dirty="0" smtClean="0">
                <a:solidFill>
                  <a:srgbClr val="FF0000"/>
                </a:solidFill>
              </a:rPr>
              <a:t>Kan vi på Ørland ta vare på :</a:t>
            </a:r>
          </a:p>
          <a:p>
            <a:r>
              <a:rPr lang="nb-NO" sz="2000" dirty="0" smtClean="0"/>
              <a:t>- boligstrukturen</a:t>
            </a:r>
          </a:p>
          <a:p>
            <a:r>
              <a:rPr lang="nb-NO" sz="2000" dirty="0" smtClean="0"/>
              <a:t>- landbruket</a:t>
            </a:r>
          </a:p>
          <a:p>
            <a:r>
              <a:rPr lang="nb-NO" sz="2000" dirty="0" smtClean="0"/>
              <a:t>- miljøet</a:t>
            </a:r>
          </a:p>
          <a:p>
            <a:r>
              <a:rPr lang="nb-NO" sz="2000" dirty="0" smtClean="0"/>
              <a:t>- familiemedlemmene</a:t>
            </a:r>
          </a:p>
          <a:p>
            <a:endParaRPr lang="nb-NO" sz="2000" dirty="0"/>
          </a:p>
          <a:p>
            <a:pPr marL="0" indent="0">
              <a:buNone/>
            </a:pPr>
            <a:r>
              <a:rPr lang="nb-NO" sz="2400" b="1" dirty="0" smtClean="0">
                <a:solidFill>
                  <a:srgbClr val="FF0000"/>
                </a:solidFill>
              </a:rPr>
              <a:t>Og samtidig:</a:t>
            </a:r>
          </a:p>
          <a:p>
            <a:r>
              <a:rPr lang="nb-NO" sz="2000" dirty="0" smtClean="0"/>
              <a:t>- ta godt i mot F-35 samt spare staten for penger</a:t>
            </a:r>
          </a:p>
          <a:p>
            <a:r>
              <a:rPr lang="nb-NO" sz="2000" dirty="0" smtClean="0"/>
              <a:t>- finne løsninger i et rigid (?) byråkratisk regelverk </a:t>
            </a:r>
          </a:p>
          <a:p>
            <a:r>
              <a:rPr lang="nb-NO" sz="2000" dirty="0" smtClean="0"/>
              <a:t>- bygge omdømme og godt naboskap med Forsvaret</a:t>
            </a:r>
          </a:p>
          <a:p>
            <a:pPr lvl="0"/>
            <a:r>
              <a:rPr lang="nb-NO" sz="2000" dirty="0" smtClean="0">
                <a:solidFill>
                  <a:prstClr val="black"/>
                </a:solidFill>
              </a:rPr>
              <a:t>- </a:t>
            </a:r>
            <a:r>
              <a:rPr lang="nb-NO" sz="2000" dirty="0">
                <a:solidFill>
                  <a:prstClr val="black"/>
                </a:solidFill>
              </a:rPr>
              <a:t>vise til et unikt </a:t>
            </a:r>
            <a:r>
              <a:rPr lang="nb-NO" sz="2000" dirty="0" smtClean="0">
                <a:solidFill>
                  <a:prstClr val="black"/>
                </a:solidFill>
              </a:rPr>
              <a:t>samarbeidsprosjekt, - stat og enkeltmenneske</a:t>
            </a:r>
          </a:p>
          <a:p>
            <a:pPr lvl="0"/>
            <a:r>
              <a:rPr lang="nb-NO" sz="2000" dirty="0" smtClean="0">
                <a:solidFill>
                  <a:prstClr val="black"/>
                </a:solidFill>
              </a:rPr>
              <a:t>- der våre politikere kanskje tar initiativet til dette ?</a:t>
            </a:r>
          </a:p>
          <a:p>
            <a:pPr marL="0" lvl="0" indent="0">
              <a:buNone/>
            </a:pPr>
            <a:endParaRPr lang="nb-NO" sz="2000" dirty="0" smtClean="0">
              <a:solidFill>
                <a:prstClr val="black"/>
              </a:solidFill>
            </a:endParaRPr>
          </a:p>
          <a:p>
            <a:pPr lvl="0"/>
            <a:endParaRPr lang="nb-NO" sz="2000" dirty="0">
              <a:solidFill>
                <a:prstClr val="black"/>
              </a:solidFill>
            </a:endParaRPr>
          </a:p>
          <a:p>
            <a:pPr marL="0" lvl="0" indent="0">
              <a:buNone/>
            </a:pPr>
            <a:endParaRPr lang="nb-NO" sz="2000" dirty="0">
              <a:solidFill>
                <a:prstClr val="black"/>
              </a:solidFill>
            </a:endParaRPr>
          </a:p>
          <a:p>
            <a:pPr lvl="0"/>
            <a:endParaRPr lang="nb-NO" sz="2000" dirty="0" smtClean="0">
              <a:solidFill>
                <a:prstClr val="black"/>
              </a:solidFill>
            </a:endParaRPr>
          </a:p>
          <a:p>
            <a:pPr lvl="0"/>
            <a:endParaRPr lang="nb-NO" sz="2000" dirty="0">
              <a:solidFill>
                <a:prstClr val="black"/>
              </a:solidFill>
            </a:endParaRPr>
          </a:p>
          <a:p>
            <a:endParaRPr lang="nb-NO" sz="2000" dirty="0" smtClean="0"/>
          </a:p>
          <a:p>
            <a:endParaRPr lang="nb-NO" sz="2000" dirty="0" smtClean="0"/>
          </a:p>
          <a:p>
            <a:pPr marL="0" indent="0">
              <a:buNone/>
            </a:pPr>
            <a:endParaRPr lang="nb-NO" sz="2000" dirty="0"/>
          </a:p>
          <a:p>
            <a:pPr marL="0" indent="0">
              <a:buNone/>
            </a:pPr>
            <a:endParaRPr lang="nb-NO" sz="2000" dirty="0" smtClean="0"/>
          </a:p>
          <a:p>
            <a:pPr marL="0" indent="0">
              <a:buNone/>
            </a:pPr>
            <a:endParaRPr lang="nb-NO" sz="2000" dirty="0" smtClean="0"/>
          </a:p>
          <a:p>
            <a:endParaRPr lang="nb-NO" sz="2000" dirty="0"/>
          </a:p>
        </p:txBody>
      </p:sp>
    </p:spTree>
    <p:extLst>
      <p:ext uri="{BB962C8B-B14F-4D97-AF65-F5344CB8AC3E}">
        <p14:creationId xmlns:p14="http://schemas.microsoft.com/office/powerpoint/2010/main" val="313003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0" y="1481328"/>
            <a:ext cx="9324528" cy="5188032"/>
          </a:xfrm>
        </p:spPr>
        <p:txBody>
          <a:bodyPr>
            <a:normAutofit fontScale="92500" lnSpcReduction="10000"/>
          </a:bodyPr>
          <a:lstStyle/>
          <a:p>
            <a:r>
              <a:rPr lang="nb-NO" dirty="0" smtClean="0"/>
              <a:t>Boligene våre og landbruket må få bestå </a:t>
            </a:r>
          </a:p>
          <a:p>
            <a:pPr marL="109728" indent="0">
              <a:buNone/>
            </a:pPr>
            <a:endParaRPr lang="nb-NO" dirty="0" smtClean="0"/>
          </a:p>
          <a:p>
            <a:r>
              <a:rPr lang="nb-NO" dirty="0" smtClean="0"/>
              <a:t>Ingen må få MER-GJELD,                                             (inkl. de hus i gul sone som får redusert verdi)</a:t>
            </a:r>
          </a:p>
          <a:p>
            <a:pPr marL="109728" indent="0">
              <a:buNone/>
            </a:pPr>
            <a:endParaRPr lang="nb-NO" dirty="0" smtClean="0"/>
          </a:p>
          <a:p>
            <a:r>
              <a:rPr lang="nb-NO" dirty="0" smtClean="0"/>
              <a:t>Staten sparer 10-talls millioner,                                    og vi fraskriver oss </a:t>
            </a:r>
            <a:r>
              <a:rPr lang="nb-NO" dirty="0" err="1" smtClean="0"/>
              <a:t>evt</a:t>
            </a:r>
            <a:r>
              <a:rPr lang="nb-NO" dirty="0" smtClean="0"/>
              <a:t> senere krav mot støy </a:t>
            </a:r>
          </a:p>
          <a:p>
            <a:pPr marL="109728" indent="0">
              <a:buNone/>
            </a:pPr>
            <a:endParaRPr lang="nb-NO" dirty="0" smtClean="0"/>
          </a:p>
          <a:p>
            <a:r>
              <a:rPr lang="nb-NO" dirty="0" smtClean="0"/>
              <a:t>Vi sier velkommen til «F-35- vår gode nabo»</a:t>
            </a:r>
          </a:p>
          <a:p>
            <a:pPr marL="109728" indent="0">
              <a:buNone/>
            </a:pPr>
            <a:r>
              <a:rPr lang="nb-NO" dirty="0"/>
              <a:t> </a:t>
            </a:r>
            <a:r>
              <a:rPr lang="nb-NO" dirty="0" smtClean="0"/>
              <a:t>  - et unikt prosjekt mellom stat og familie</a:t>
            </a:r>
          </a:p>
          <a:p>
            <a:pPr marL="109728" indent="0">
              <a:buNone/>
            </a:pPr>
            <a:endParaRPr lang="nb-NO" dirty="0" smtClean="0"/>
          </a:p>
          <a:p>
            <a:r>
              <a:rPr lang="nb-NO" dirty="0" smtClean="0"/>
              <a:t>Og vi ønsker mer samarbeid med dere politikere</a:t>
            </a:r>
          </a:p>
          <a:p>
            <a:pPr lvl="8"/>
            <a:r>
              <a:rPr lang="nb-NO" sz="2400" b="1" dirty="0" smtClean="0">
                <a:solidFill>
                  <a:srgbClr val="FF0000"/>
                </a:solidFill>
              </a:rPr>
              <a:t>Takk for oppmerksomheten</a:t>
            </a:r>
            <a:r>
              <a:rPr lang="nb-NO" sz="2400" b="1" dirty="0" smtClean="0">
                <a:solidFill>
                  <a:srgbClr val="FF0000"/>
                </a:solidFill>
                <a:sym typeface="Wingdings" pitchFamily="2" charset="2"/>
              </a:rPr>
              <a:t> !</a:t>
            </a:r>
            <a:endParaRPr lang="nb-NO" sz="2400" b="1" dirty="0">
              <a:solidFill>
                <a:srgbClr val="FF0000"/>
              </a:solidFill>
            </a:endParaRPr>
          </a:p>
        </p:txBody>
      </p:sp>
      <p:sp>
        <p:nvSpPr>
          <p:cNvPr id="3" name="Tittel 2"/>
          <p:cNvSpPr>
            <a:spLocks noGrp="1"/>
          </p:cNvSpPr>
          <p:nvPr>
            <p:ph type="title"/>
          </p:nvPr>
        </p:nvSpPr>
        <p:spPr/>
        <p:txBody>
          <a:bodyPr>
            <a:normAutofit/>
          </a:bodyPr>
          <a:lstStyle/>
          <a:p>
            <a:r>
              <a:rPr lang="nb-NO" u="sng" dirty="0" smtClean="0">
                <a:solidFill>
                  <a:srgbClr val="FF0000"/>
                </a:solidFill>
              </a:rPr>
              <a:t>Til slutt :</a:t>
            </a:r>
            <a:r>
              <a:rPr lang="nb-NO" dirty="0" smtClean="0">
                <a:solidFill>
                  <a:srgbClr val="FF0000"/>
                </a:solidFill>
              </a:rPr>
              <a:t/>
            </a:r>
            <a:br>
              <a:rPr lang="nb-NO" dirty="0" smtClean="0">
                <a:solidFill>
                  <a:srgbClr val="FF0000"/>
                </a:solidFill>
              </a:rPr>
            </a:br>
            <a:r>
              <a:rPr lang="nb-NO" sz="2000" dirty="0" smtClean="0">
                <a:solidFill>
                  <a:srgbClr val="FF0000"/>
                </a:solidFill>
              </a:rPr>
              <a:t>(våre forslag medfører altså:)</a:t>
            </a:r>
            <a:endParaRPr lang="nb-NO" sz="2000" dirty="0">
              <a:solidFill>
                <a:srgbClr val="FF0000"/>
              </a:solidFill>
            </a:endParaRPr>
          </a:p>
        </p:txBody>
      </p:sp>
    </p:spTree>
    <p:extLst>
      <p:ext uri="{BB962C8B-B14F-4D97-AF65-F5344CB8AC3E}">
        <p14:creationId xmlns:p14="http://schemas.microsoft.com/office/powerpoint/2010/main" val="3200510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467544" y="260648"/>
            <a:ext cx="8229600" cy="1143000"/>
          </a:xfrm>
        </p:spPr>
        <p:txBody>
          <a:bodyPr>
            <a:normAutofit fontScale="90000"/>
          </a:bodyPr>
          <a:lstStyle/>
          <a:p>
            <a:r>
              <a:rPr lang="nb-NO" sz="2700" i="1" u="sng" dirty="0" smtClean="0">
                <a:solidFill>
                  <a:schemeClr val="tx1"/>
                </a:solidFill>
              </a:rPr>
              <a:t>Bakgrunn til opprettelsen av Støygruppa Ørland:</a:t>
            </a:r>
            <a:r>
              <a:rPr lang="nb-NO" sz="2700" dirty="0" smtClean="0">
                <a:solidFill>
                  <a:schemeClr val="tx1"/>
                </a:solidFill>
              </a:rPr>
              <a:t/>
            </a:r>
            <a:br>
              <a:rPr lang="nb-NO" sz="2700" dirty="0" smtClean="0">
                <a:solidFill>
                  <a:schemeClr val="tx1"/>
                </a:solidFill>
              </a:rPr>
            </a:br>
            <a:r>
              <a:rPr lang="nb-NO" sz="2000" dirty="0" smtClean="0">
                <a:solidFill>
                  <a:schemeClr val="tx1"/>
                </a:solidFill>
              </a:rPr>
              <a:t>Infomøter i kretsene i 2012 om bl.a. gul- og rød støysone der Forsvarsbygg og ordfører oppfordret innbyggerne til å organisere seg.</a:t>
            </a:r>
            <a:endParaRPr lang="nb-NO" sz="2000" dirty="0">
              <a:solidFill>
                <a:schemeClr val="tx1"/>
              </a:solidFill>
            </a:endParaRPr>
          </a:p>
        </p:txBody>
      </p:sp>
      <p:pic>
        <p:nvPicPr>
          <p:cNvPr id="4" name="Picture 2" descr="C:\Users\Norset\Documents\HKPRIVAT\a- Støy\XX Uten navn.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6573" y="1481138"/>
            <a:ext cx="6910854"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020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520" y="-243408"/>
            <a:ext cx="8920255" cy="1008112"/>
          </a:xfrm>
        </p:spPr>
        <p:txBody>
          <a:bodyPr>
            <a:normAutofit/>
          </a:bodyPr>
          <a:lstStyle/>
          <a:p>
            <a:pPr algn="l"/>
            <a:r>
              <a:rPr lang="nb-NO" sz="2800" b="1" u="sng" dirty="0" smtClean="0">
                <a:solidFill>
                  <a:schemeClr val="tx1"/>
                </a:solidFill>
                <a:effectLst>
                  <a:outerShdw blurRad="38100" dist="38100" dir="2700000" algn="tl">
                    <a:srgbClr val="000000">
                      <a:alpha val="43137"/>
                    </a:srgbClr>
                  </a:outerShdw>
                </a:effectLst>
              </a:rPr>
              <a:t>Tillitsvalgte fra ulike støyområder i Ørland</a:t>
            </a:r>
            <a:endParaRPr lang="nb-NO" sz="2800" b="1" u="sng" dirty="0">
              <a:solidFill>
                <a:schemeClr val="tx1"/>
              </a:solidFill>
              <a:effectLst>
                <a:outerShdw blurRad="38100" dist="38100" dir="2700000" algn="tl">
                  <a:srgbClr val="000000">
                    <a:alpha val="43137"/>
                  </a:srgbClr>
                </a:outerShdw>
              </a:effectLst>
            </a:endParaRPr>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1842406654"/>
              </p:ext>
            </p:extLst>
          </p:nvPr>
        </p:nvGraphicFramePr>
        <p:xfrm>
          <a:off x="251520" y="812700"/>
          <a:ext cx="7920880" cy="4737677"/>
        </p:xfrm>
        <a:graphic>
          <a:graphicData uri="http://schemas.openxmlformats.org/drawingml/2006/table">
            <a:tbl>
              <a:tblPr firstRow="1" bandRow="1">
                <a:tableStyleId>{D7AC3CCA-C797-4891-BE02-D94E43425B78}</a:tableStyleId>
              </a:tblPr>
              <a:tblGrid>
                <a:gridCol w="770478"/>
                <a:gridCol w="525666"/>
                <a:gridCol w="1584176"/>
                <a:gridCol w="1800200"/>
                <a:gridCol w="1800200"/>
                <a:gridCol w="1224136"/>
                <a:gridCol w="216024"/>
              </a:tblGrid>
              <a:tr h="438283">
                <a:tc gridSpan="2">
                  <a:txBody>
                    <a:bodyPr/>
                    <a:lstStyle/>
                    <a:p>
                      <a:pPr algn="r"/>
                      <a:r>
                        <a:rPr lang="nb-NO" sz="1200" b="1" dirty="0" smtClean="0"/>
                        <a:t>Skolekrets</a:t>
                      </a:r>
                      <a:endParaRPr lang="nb-NO" sz="1200" b="1" dirty="0"/>
                    </a:p>
                  </a:txBody>
                  <a:tcPr anchor="ctr">
                    <a:solidFill>
                      <a:schemeClr val="bg1"/>
                    </a:solidFill>
                  </a:tcPr>
                </a:tc>
                <a:tc hMerge="1">
                  <a:txBody>
                    <a:bodyPr/>
                    <a:lstStyle/>
                    <a:p>
                      <a:endParaRPr lang="nb-NO" dirty="0"/>
                    </a:p>
                  </a:txBody>
                  <a:tcPr/>
                </a:tc>
                <a:tc>
                  <a:txBody>
                    <a:bodyPr/>
                    <a:lstStyle/>
                    <a:p>
                      <a:pPr algn="ctr"/>
                      <a:r>
                        <a:rPr lang="nb-NO" sz="1600" b="1" dirty="0" smtClean="0"/>
                        <a:t>Hårberg</a:t>
                      </a:r>
                      <a:endParaRPr lang="nb-NO" sz="1600" b="1" dirty="0"/>
                    </a:p>
                  </a:txBody>
                  <a:tcPr anchor="ctr">
                    <a:solidFill>
                      <a:schemeClr val="bg1"/>
                    </a:solidFill>
                  </a:tcPr>
                </a:tc>
                <a:tc>
                  <a:txBody>
                    <a:bodyPr/>
                    <a:lstStyle/>
                    <a:p>
                      <a:pPr algn="ctr"/>
                      <a:r>
                        <a:rPr lang="nb-NO" sz="1600" b="1" dirty="0" smtClean="0"/>
                        <a:t>Uthaug</a:t>
                      </a:r>
                      <a:endParaRPr lang="nb-NO" sz="1600" b="1" dirty="0"/>
                    </a:p>
                  </a:txBody>
                  <a:tcPr anchor="ctr">
                    <a:solidFill>
                      <a:schemeClr val="bg1"/>
                    </a:solidFill>
                  </a:tcPr>
                </a:tc>
                <a:tc>
                  <a:txBody>
                    <a:bodyPr/>
                    <a:lstStyle/>
                    <a:p>
                      <a:pPr algn="ctr"/>
                      <a:r>
                        <a:rPr lang="nb-NO" sz="1600" b="1" dirty="0" smtClean="0"/>
                        <a:t>Grande </a:t>
                      </a:r>
                      <a:endParaRPr lang="nb-NO" sz="1600" b="1" dirty="0"/>
                    </a:p>
                  </a:txBody>
                  <a:tcPr anchor="ctr">
                    <a:solidFill>
                      <a:schemeClr val="bg1"/>
                    </a:solidFill>
                  </a:tcPr>
                </a:tc>
                <a:tc>
                  <a:txBody>
                    <a:bodyPr/>
                    <a:lstStyle/>
                    <a:p>
                      <a:pPr algn="ctr"/>
                      <a:endParaRPr lang="nb-NO" sz="1200" b="1" dirty="0"/>
                    </a:p>
                  </a:txBody>
                  <a:tcPr anchor="ctr">
                    <a:solidFill>
                      <a:schemeClr val="bg1"/>
                    </a:solidFill>
                  </a:tcPr>
                </a:tc>
                <a:tc>
                  <a:txBody>
                    <a:bodyPr/>
                    <a:lstStyle/>
                    <a:p>
                      <a:pPr algn="ctr"/>
                      <a:endParaRPr lang="nb-NO" sz="1200" b="1" dirty="0"/>
                    </a:p>
                  </a:txBody>
                  <a:tcPr anchor="ctr">
                    <a:solidFill>
                      <a:schemeClr val="bg1"/>
                    </a:solidFill>
                  </a:tcPr>
                </a:tc>
              </a:tr>
              <a:tr h="610839">
                <a:tc gridSpan="2">
                  <a:txBody>
                    <a:bodyPr/>
                    <a:lstStyle/>
                    <a:p>
                      <a:pPr marL="0" algn="l" defTabSz="914400" rtl="0" eaLnBrk="1" latinLnBrk="0" hangingPunct="1"/>
                      <a:r>
                        <a:rPr lang="nb-NO" sz="1200" b="1" kern="1200" dirty="0" smtClean="0">
                          <a:solidFill>
                            <a:schemeClr val="dk1"/>
                          </a:solidFill>
                          <a:latin typeface="+mn-lt"/>
                          <a:ea typeface="+mn-ea"/>
                          <a:cs typeface="+mn-cs"/>
                        </a:rPr>
                        <a:t>Gruppe                 .            Sone</a:t>
                      </a:r>
                      <a:endParaRPr lang="nb-NO" sz="1200" b="1" kern="1200" dirty="0">
                        <a:solidFill>
                          <a:schemeClr val="lt1"/>
                        </a:solidFill>
                        <a:latin typeface="+mn-lt"/>
                        <a:ea typeface="+mn-ea"/>
                        <a:cs typeface="+mn-cs"/>
                      </a:endParaRPr>
                    </a:p>
                  </a:txBody>
                  <a:tcPr anchor="ctr">
                    <a:solidFill>
                      <a:schemeClr val="bg1"/>
                    </a:solidFill>
                  </a:tcPr>
                </a:tc>
                <a:tc hMerge="1">
                  <a:txBody>
                    <a:bodyPr/>
                    <a:lstStyle/>
                    <a:p>
                      <a:pPr marL="0" algn="l" defTabSz="914400" rtl="0" eaLnBrk="1" latinLnBrk="0" hangingPunct="1"/>
                      <a:endParaRPr lang="nb-NO" sz="1800" b="1" kern="1200" dirty="0">
                        <a:solidFill>
                          <a:schemeClr val="lt1"/>
                        </a:solidFill>
                        <a:latin typeface="+mn-lt"/>
                        <a:ea typeface="+mn-ea"/>
                        <a:cs typeface="+mn-cs"/>
                      </a:endParaRPr>
                    </a:p>
                  </a:txBody>
                  <a:tcPr/>
                </a:tc>
                <a:tc>
                  <a:txBody>
                    <a:bodyPr/>
                    <a:lstStyle/>
                    <a:p>
                      <a:pPr marL="0" algn="ctr" defTabSz="914400" rtl="0" eaLnBrk="1" latinLnBrk="0" hangingPunct="1"/>
                      <a:r>
                        <a:rPr lang="nb-NO" sz="1200" b="1" i="1" kern="1200" dirty="0" smtClean="0"/>
                        <a:t>Ole Martin</a:t>
                      </a:r>
                    </a:p>
                    <a:p>
                      <a:pPr marL="0" algn="ctr" defTabSz="914400" rtl="0" eaLnBrk="1" latinLnBrk="0" hangingPunct="1"/>
                      <a:r>
                        <a:rPr lang="nb-NO" sz="1200" b="1" i="1" kern="1200" dirty="0" smtClean="0"/>
                        <a:t>(</a:t>
                      </a:r>
                      <a:r>
                        <a:rPr lang="nb-NO" sz="1200" b="1" i="1" kern="1200" dirty="0" err="1" smtClean="0"/>
                        <a:t>nl</a:t>
                      </a:r>
                      <a:r>
                        <a:rPr lang="nb-NO" sz="1200" b="1" i="1" kern="1200" dirty="0" smtClean="0"/>
                        <a:t>:</a:t>
                      </a:r>
                      <a:r>
                        <a:rPr lang="nb-NO" sz="1200" b="1" i="1" kern="1200" baseline="0" dirty="0" smtClean="0"/>
                        <a:t> Stein  )</a:t>
                      </a:r>
                      <a:endParaRPr lang="nb-NO" sz="1200" b="1" i="1" kern="1200" dirty="0" smtClean="0"/>
                    </a:p>
                    <a:p>
                      <a:pPr marL="0" algn="ctr" defTabSz="914400" rtl="0" eaLnBrk="1" latinLnBrk="0" hangingPunct="1"/>
                      <a:r>
                        <a:rPr lang="nb-NO" sz="1200" b="1" i="1" kern="1200" dirty="0" err="1" smtClean="0">
                          <a:solidFill>
                            <a:schemeClr val="lt1"/>
                          </a:solidFill>
                          <a:latin typeface="+mn-lt"/>
                          <a:ea typeface="+mn-ea"/>
                          <a:cs typeface="+mn-cs"/>
                        </a:rPr>
                        <a:t>Nnnnn</a:t>
                      </a:r>
                      <a:endParaRPr lang="nb-NO" sz="1200" b="1" i="1" kern="1200" dirty="0">
                        <a:solidFill>
                          <a:schemeClr val="lt1"/>
                        </a:solidFill>
                        <a:latin typeface="+mn-lt"/>
                        <a:ea typeface="+mn-ea"/>
                        <a:cs typeface="+mn-cs"/>
                      </a:endParaRPr>
                    </a:p>
                  </a:txBody>
                  <a:tcPr anchor="ctr">
                    <a:solidFill>
                      <a:schemeClr val="bg1"/>
                    </a:solidFill>
                  </a:tcPr>
                </a:tc>
                <a:tc>
                  <a:txBody>
                    <a:bodyPr/>
                    <a:lstStyle/>
                    <a:p>
                      <a:pPr marL="0" algn="ctr" defTabSz="914400" rtl="0" eaLnBrk="1" latinLnBrk="0" hangingPunct="1"/>
                      <a:r>
                        <a:rPr lang="nb-NO" sz="1200" b="1" i="1" kern="1200" dirty="0" smtClean="0"/>
                        <a:t>Edgar</a:t>
                      </a:r>
                    </a:p>
                    <a:p>
                      <a:pPr marL="0" algn="ctr" defTabSz="914400" rtl="0" eaLnBrk="1" latinLnBrk="0" hangingPunct="1"/>
                      <a:r>
                        <a:rPr lang="nb-NO" sz="1200" b="1" i="1" kern="1200" dirty="0" smtClean="0"/>
                        <a:t>(</a:t>
                      </a:r>
                      <a:r>
                        <a:rPr lang="nb-NO" sz="1200" b="1" i="1" kern="1200" dirty="0" err="1" smtClean="0"/>
                        <a:t>nl</a:t>
                      </a:r>
                      <a:r>
                        <a:rPr lang="nb-NO" sz="1200" b="1" i="1" kern="1200" dirty="0" smtClean="0"/>
                        <a:t>:</a:t>
                      </a:r>
                      <a:r>
                        <a:rPr lang="nb-NO" sz="1200" b="1" i="1" kern="1200" baseline="0" dirty="0" smtClean="0"/>
                        <a:t> Arnstein)</a:t>
                      </a:r>
                      <a:endParaRPr lang="nb-NO" sz="1200" b="1" i="1" kern="1200" dirty="0" smtClean="0"/>
                    </a:p>
                    <a:p>
                      <a:pPr marL="0" algn="ctr" defTabSz="914400" rtl="0" eaLnBrk="1" latinLnBrk="0" hangingPunct="1"/>
                      <a:r>
                        <a:rPr lang="nb-NO" sz="1200" b="1" i="1" kern="1200" dirty="0" err="1" smtClean="0">
                          <a:solidFill>
                            <a:schemeClr val="lt1"/>
                          </a:solidFill>
                          <a:latin typeface="+mn-lt"/>
                          <a:ea typeface="+mn-ea"/>
                          <a:cs typeface="+mn-cs"/>
                        </a:rPr>
                        <a:t>Nl</a:t>
                      </a:r>
                      <a:endParaRPr lang="nb-NO" sz="1200" b="1" i="1" kern="1200" dirty="0">
                        <a:solidFill>
                          <a:schemeClr val="lt1"/>
                        </a:solidFill>
                        <a:latin typeface="+mn-lt"/>
                        <a:ea typeface="+mn-ea"/>
                        <a:cs typeface="+mn-cs"/>
                      </a:endParaRPr>
                    </a:p>
                  </a:txBody>
                  <a:tcPr anchor="ctr">
                    <a:solidFill>
                      <a:schemeClr val="bg1"/>
                    </a:solidFill>
                  </a:tcPr>
                </a:tc>
                <a:tc>
                  <a:txBody>
                    <a:bodyPr/>
                    <a:lstStyle/>
                    <a:p>
                      <a:pPr marL="0" algn="ctr" defTabSz="914400" rtl="0" eaLnBrk="1" latinLnBrk="0" hangingPunct="1"/>
                      <a:r>
                        <a:rPr lang="nb-NO" sz="1200" b="1" i="1" kern="1200" dirty="0" smtClean="0"/>
                        <a:t>Hans Kristian</a:t>
                      </a:r>
                    </a:p>
                    <a:p>
                      <a:pPr marL="0" algn="ctr" defTabSz="914400" rtl="0" eaLnBrk="1" latinLnBrk="0" hangingPunct="1"/>
                      <a:r>
                        <a:rPr lang="nb-NO" sz="1200" b="1" i="1" kern="1200" dirty="0" smtClean="0"/>
                        <a:t>(</a:t>
                      </a:r>
                      <a:r>
                        <a:rPr lang="nb-NO" sz="1200" b="1" i="1" kern="1200" dirty="0" err="1" smtClean="0"/>
                        <a:t>nl</a:t>
                      </a:r>
                      <a:r>
                        <a:rPr lang="nb-NO" sz="1200" b="1" i="1" kern="1200" dirty="0" smtClean="0"/>
                        <a:t>: </a:t>
                      </a:r>
                      <a:r>
                        <a:rPr lang="nb-NO" sz="1200" b="1" i="1" kern="1200" baseline="0" dirty="0" smtClean="0"/>
                        <a:t> Vidar </a:t>
                      </a:r>
                      <a:r>
                        <a:rPr lang="nb-NO" sz="1200" b="1" i="1" kern="1200" dirty="0" smtClean="0"/>
                        <a:t>) </a:t>
                      </a:r>
                    </a:p>
                    <a:p>
                      <a:pPr marL="0" algn="ctr" defTabSz="914400" rtl="0" eaLnBrk="1" latinLnBrk="0" hangingPunct="1"/>
                      <a:r>
                        <a:rPr lang="nb-NO" sz="1200" b="0" i="1" kern="1200" dirty="0" smtClean="0">
                          <a:solidFill>
                            <a:schemeClr val="lt1"/>
                          </a:solidFill>
                          <a:latin typeface="+mn-lt"/>
                          <a:ea typeface="+mn-ea"/>
                          <a:cs typeface="+mn-cs"/>
                        </a:rPr>
                        <a:t>N</a:t>
                      </a:r>
                      <a:endParaRPr lang="nb-NO" sz="1200" b="0" i="1" kern="1200" dirty="0">
                        <a:solidFill>
                          <a:schemeClr val="lt1"/>
                        </a:solidFill>
                        <a:latin typeface="+mn-lt"/>
                        <a:ea typeface="+mn-ea"/>
                        <a:cs typeface="+mn-cs"/>
                      </a:endParaRP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1200" b="1" dirty="0" smtClean="0"/>
                        <a:t>Kontakt</a:t>
                      </a: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nb-NO" sz="1200" b="1" dirty="0" smtClean="0"/>
                    </a:p>
                  </a:txBody>
                  <a:tcPr anchor="ctr">
                    <a:solidFill>
                      <a:schemeClr val="bg1"/>
                    </a:solidFill>
                  </a:tcPr>
                </a:tc>
              </a:tr>
              <a:tr h="779184">
                <a:tc rowSpan="2">
                  <a:txBody>
                    <a:bodyPr/>
                    <a:lstStyle/>
                    <a:p>
                      <a:pPr algn="ctr"/>
                      <a:r>
                        <a:rPr lang="nb-NO" sz="1200" b="1" dirty="0" smtClean="0"/>
                        <a:t>BOLIG</a:t>
                      </a:r>
                      <a:endParaRPr lang="nb-NO" sz="1200" b="1" dirty="0"/>
                    </a:p>
                  </a:txBody>
                  <a:tcPr anchor="ctr">
                    <a:lnR w="12700" cmpd="sng">
                      <a:noFill/>
                    </a:lnR>
                    <a:solidFill>
                      <a:schemeClr val="bg1"/>
                    </a:solidFill>
                  </a:tcPr>
                </a:tc>
                <a:tc>
                  <a:txBody>
                    <a:bodyPr/>
                    <a:lstStyle/>
                    <a:p>
                      <a:pPr algn="ctr"/>
                      <a:r>
                        <a:rPr lang="nb-NO" sz="1200" b="1" dirty="0" smtClean="0"/>
                        <a:t>Rød</a:t>
                      </a:r>
                    </a:p>
                  </a:txBody>
                  <a:tcPr anchor="ctr">
                    <a:lnL w="12700" cmpd="sng">
                      <a:noFill/>
                    </a:lnL>
                    <a:lnB w="12700" cap="flat" cmpd="sng" algn="ctr">
                      <a:solidFill>
                        <a:schemeClr val="tx1"/>
                      </a:solidFill>
                      <a:prstDash val="dash"/>
                      <a:round/>
                      <a:headEnd type="none" w="med" len="med"/>
                      <a:tailEnd type="none" w="med" len="med"/>
                    </a:lnB>
                    <a:solidFill>
                      <a:schemeClr val="bg1"/>
                    </a:solidFill>
                  </a:tcPr>
                </a:tc>
                <a:tc>
                  <a:txBody>
                    <a:bodyPr/>
                    <a:lstStyle/>
                    <a:p>
                      <a:pPr>
                        <a:buFont typeface="Arial" pitchFamily="34" charset="0"/>
                        <a:buChar char="•"/>
                      </a:pPr>
                      <a:endParaRPr lang="nb-NO" sz="1200" b="1" dirty="0"/>
                    </a:p>
                  </a:txBody>
                  <a:tcPr>
                    <a:lnB w="12700" cap="flat" cmpd="sng" algn="ctr">
                      <a:solidFill>
                        <a:schemeClr val="tx1"/>
                      </a:solidFill>
                      <a:prstDash val="dash"/>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solidFill>
                        <a:schemeClr val="tx1"/>
                      </a:solidFill>
                      <a:prstDash val="solid"/>
                      <a:round/>
                      <a:headEnd type="none" w="med" len="med"/>
                      <a:tailEnd type="none" w="med" len="med"/>
                    </a:lnBlToTr>
                    <a:solidFill>
                      <a:schemeClr val="bg1"/>
                    </a:solidFill>
                  </a:tcPr>
                </a:tc>
                <a:tc>
                  <a:txBody>
                    <a:bodyPr/>
                    <a:lstStyle/>
                    <a:p>
                      <a:pPr>
                        <a:buFont typeface="Arial" pitchFamily="34" charset="0"/>
                        <a:buChar char="•"/>
                      </a:pPr>
                      <a:r>
                        <a:rPr lang="nb-NO" sz="1200" b="1" dirty="0" smtClean="0"/>
                        <a:t>Edgar</a:t>
                      </a:r>
                      <a:r>
                        <a:rPr lang="nb-NO" sz="1200" b="1" baseline="0" dirty="0" smtClean="0"/>
                        <a:t> </a:t>
                      </a:r>
                      <a:r>
                        <a:rPr lang="nb-NO" sz="1200" b="1" baseline="0" dirty="0" err="1" smtClean="0"/>
                        <a:t>Alsaker</a:t>
                      </a:r>
                      <a:endParaRPr lang="nb-NO" sz="1200" b="1" baseline="0" dirty="0" smtClean="0"/>
                    </a:p>
                    <a:p>
                      <a:pPr>
                        <a:buFont typeface="Arial" pitchFamily="34" charset="0"/>
                        <a:buChar char="•"/>
                      </a:pPr>
                      <a:r>
                        <a:rPr lang="nb-NO" sz="1200" b="1" baseline="0" dirty="0" smtClean="0"/>
                        <a:t>Per Johan Sletvold</a:t>
                      </a:r>
                    </a:p>
                    <a:p>
                      <a:pPr>
                        <a:buFont typeface="Arial" pitchFamily="34" charset="0"/>
                        <a:buChar char="•"/>
                      </a:pPr>
                      <a:r>
                        <a:rPr lang="nb-NO" sz="1200" b="1" baseline="0" dirty="0" smtClean="0"/>
                        <a:t>Joar </a:t>
                      </a:r>
                      <a:r>
                        <a:rPr lang="nb-NO" sz="1200" b="1" baseline="0" dirty="0" err="1" smtClean="0"/>
                        <a:t>Dyrendahl</a:t>
                      </a:r>
                      <a:endParaRPr lang="nb-NO" sz="1200" b="1" dirty="0"/>
                    </a:p>
                  </a:txBody>
                  <a:tcPr>
                    <a:lnB w="12700" cap="flat" cmpd="sng" algn="ctr">
                      <a:solidFill>
                        <a:schemeClr val="tx1"/>
                      </a:solidFill>
                      <a:prstDash val="dash"/>
                      <a:round/>
                      <a:headEnd type="none" w="med" len="med"/>
                      <a:tailEnd type="none" w="med" len="med"/>
                    </a:lnB>
                    <a:solidFill>
                      <a:schemeClr val="accent2">
                        <a:lumMod val="40000"/>
                        <a:lumOff val="60000"/>
                      </a:schemeClr>
                    </a:solidFill>
                  </a:tcPr>
                </a:tc>
                <a:tc>
                  <a:txBody>
                    <a:bodyPr/>
                    <a:lstStyle/>
                    <a:p>
                      <a:pPr>
                        <a:buFont typeface="Arial" pitchFamily="34" charset="0"/>
                        <a:buChar char="•"/>
                      </a:pPr>
                      <a:r>
                        <a:rPr lang="nb-NO" sz="1200" b="1" dirty="0" smtClean="0"/>
                        <a:t>Pål Broks</a:t>
                      </a:r>
                      <a:endParaRPr lang="nb-NO" sz="1200" b="1" dirty="0"/>
                    </a:p>
                  </a:txBody>
                  <a:tcPr>
                    <a:lnB w="12700" cap="flat" cmpd="sng" algn="ctr">
                      <a:solidFill>
                        <a:schemeClr val="tx1"/>
                      </a:solidFill>
                      <a:prstDash val="dash"/>
                      <a:round/>
                      <a:headEnd type="none" w="med" len="med"/>
                      <a:tailEnd type="none" w="med" len="med"/>
                    </a:lnB>
                    <a:solidFill>
                      <a:schemeClr val="accent2">
                        <a:lumMod val="40000"/>
                        <a:lumOff val="60000"/>
                      </a:schemeClr>
                    </a:solidFill>
                  </a:tcPr>
                </a:tc>
                <a:tc rowSpan="2">
                  <a:txBody>
                    <a:bodyPr/>
                    <a:lstStyle/>
                    <a:p>
                      <a:pPr algn="ctr"/>
                      <a:r>
                        <a:rPr lang="nb-NO" sz="1200" b="1" i="1" dirty="0" smtClean="0"/>
                        <a:t>Lars</a:t>
                      </a:r>
                      <a:endParaRPr lang="nb-NO" sz="1200" b="1" i="1" dirty="0"/>
                    </a:p>
                  </a:txBody>
                  <a:tcPr anchor="ctr">
                    <a:solidFill>
                      <a:schemeClr val="bg1"/>
                    </a:solidFill>
                  </a:tcPr>
                </a:tc>
                <a:tc rowSpan="4">
                  <a:txBody>
                    <a:bodyPr/>
                    <a:lstStyle/>
                    <a:p>
                      <a:pPr algn="l">
                        <a:buFont typeface="Arial" pitchFamily="34" charset="0"/>
                        <a:buChar char="•"/>
                      </a:pPr>
                      <a:endParaRPr lang="nb-NO" sz="1200" b="1" i="1" dirty="0"/>
                    </a:p>
                  </a:txBody>
                  <a:tcPr anchor="ctr">
                    <a:solidFill>
                      <a:schemeClr val="bg1"/>
                    </a:solidFill>
                  </a:tcPr>
                </a:tc>
              </a:tr>
              <a:tr h="785364">
                <a:tc vMerge="1">
                  <a:txBody>
                    <a:bodyPr/>
                    <a:lstStyle/>
                    <a:p>
                      <a:endParaRPr lang="nb-NO" dirty="0"/>
                    </a:p>
                  </a:txBody>
                  <a:tcPr/>
                </a:tc>
                <a:tc>
                  <a:txBody>
                    <a:bodyPr/>
                    <a:lstStyle/>
                    <a:p>
                      <a:pPr algn="ctr"/>
                      <a:r>
                        <a:rPr lang="nb-NO" sz="1200" b="1" dirty="0" smtClean="0"/>
                        <a:t>Gul</a:t>
                      </a:r>
                      <a:endParaRPr lang="nb-NO" sz="1200" b="1" dirty="0"/>
                    </a:p>
                  </a:txBody>
                  <a:tcPr anchor="ctr">
                    <a:lnL w="12700" cmpd="sng">
                      <a:noFill/>
                    </a:lnL>
                    <a:lnT w="12700" cap="flat" cmpd="sng" algn="ctr">
                      <a:solidFill>
                        <a:schemeClr val="tx1"/>
                      </a:solidFill>
                      <a:prstDash val="dash"/>
                      <a:round/>
                      <a:headEnd type="none" w="med" len="med"/>
                      <a:tailEnd type="none" w="med" len="med"/>
                    </a:lnT>
                    <a:solidFill>
                      <a:schemeClr val="bg1"/>
                    </a:solidFill>
                  </a:tcPr>
                </a:tc>
                <a:tc>
                  <a:txBody>
                    <a:bodyPr/>
                    <a:lstStyle/>
                    <a:p>
                      <a:pPr>
                        <a:buFont typeface="Arial" pitchFamily="34" charset="0"/>
                        <a:buChar char="•"/>
                      </a:pPr>
                      <a:r>
                        <a:rPr lang="nb-NO" sz="1200" b="1" dirty="0" smtClean="0"/>
                        <a:t>Stein</a:t>
                      </a:r>
                      <a:r>
                        <a:rPr lang="nb-NO" sz="1200" b="1" baseline="0" dirty="0" smtClean="0"/>
                        <a:t> Eriksen</a:t>
                      </a:r>
                    </a:p>
                    <a:p>
                      <a:pPr>
                        <a:buFont typeface="Arial" pitchFamily="34" charset="0"/>
                        <a:buChar char="•"/>
                      </a:pPr>
                      <a:r>
                        <a:rPr lang="nb-NO" sz="1200" b="1" baseline="0" dirty="0" smtClean="0"/>
                        <a:t>Ole A Nilsen</a:t>
                      </a:r>
                      <a:endParaRPr lang="nb-NO" sz="1200" b="1" dirty="0" smtClean="0"/>
                    </a:p>
                    <a:p>
                      <a:pPr>
                        <a:buFont typeface="Arial" pitchFamily="34" charset="0"/>
                        <a:buChar char="•"/>
                      </a:pPr>
                      <a:r>
                        <a:rPr lang="nb-NO" sz="1200" b="1" baseline="0" dirty="0" smtClean="0"/>
                        <a:t>Anne G Fuglerud</a:t>
                      </a:r>
                    </a:p>
                    <a:p>
                      <a:pPr>
                        <a:buFont typeface="Arial" pitchFamily="34" charset="0"/>
                        <a:buChar char="•"/>
                      </a:pPr>
                      <a:r>
                        <a:rPr lang="nb-NO" sz="1200" b="1" baseline="0" dirty="0" smtClean="0"/>
                        <a:t>Pål J </a:t>
                      </a:r>
                      <a:r>
                        <a:rPr lang="nb-NO" sz="1200" b="1" baseline="0" dirty="0" err="1" smtClean="0"/>
                        <a:t>Sommervold</a:t>
                      </a:r>
                      <a:endParaRPr lang="nb-NO" sz="1200" b="1" dirty="0"/>
                    </a:p>
                  </a:txBody>
                  <a:tcPr>
                    <a:lnT w="12700" cap="flat" cmpd="sng" algn="ctr">
                      <a:solidFill>
                        <a:schemeClr val="tx1"/>
                      </a:solidFill>
                      <a:prstDash val="dash"/>
                      <a:round/>
                      <a:headEnd type="none" w="med" len="med"/>
                      <a:tailEnd type="none" w="med" len="med"/>
                    </a:lnT>
                    <a:solidFill>
                      <a:srgbClr val="FFFF00"/>
                    </a:solidFill>
                  </a:tcPr>
                </a:tc>
                <a:tc>
                  <a:txBody>
                    <a:bodyPr/>
                    <a:lstStyle/>
                    <a:p>
                      <a:pPr>
                        <a:buFont typeface="Arial" pitchFamily="34" charset="0"/>
                        <a:buChar char="•"/>
                      </a:pPr>
                      <a:r>
                        <a:rPr lang="nb-NO" sz="1200" b="1" dirty="0" smtClean="0"/>
                        <a:t>Arnstein </a:t>
                      </a:r>
                      <a:r>
                        <a:rPr lang="nb-NO" sz="1200" b="1" dirty="0" err="1" smtClean="0"/>
                        <a:t>Mikkelhaug</a:t>
                      </a:r>
                      <a:endParaRPr lang="nb-NO" sz="1200" b="1" dirty="0" smtClean="0"/>
                    </a:p>
                    <a:p>
                      <a:pPr>
                        <a:buFont typeface="Arial" pitchFamily="34" charset="0"/>
                        <a:buChar char="•"/>
                      </a:pPr>
                      <a:r>
                        <a:rPr lang="nb-NO" sz="1200" b="1" dirty="0" smtClean="0"/>
                        <a:t>Egil Utstrand</a:t>
                      </a:r>
                    </a:p>
                    <a:p>
                      <a:pPr>
                        <a:buFont typeface="Arial" pitchFamily="34" charset="0"/>
                        <a:buChar char="•"/>
                      </a:pPr>
                      <a:r>
                        <a:rPr lang="nb-NO" sz="1200" b="1" dirty="0" smtClean="0"/>
                        <a:t>May </a:t>
                      </a:r>
                      <a:r>
                        <a:rPr lang="nb-NO" sz="1200" b="1" dirty="0" err="1" smtClean="0"/>
                        <a:t>Ottersbo</a:t>
                      </a:r>
                      <a:endParaRPr lang="nb-NO" sz="1200" b="1" dirty="0" smtClean="0"/>
                    </a:p>
                    <a:p>
                      <a:pPr>
                        <a:buFont typeface="Arial" pitchFamily="34" charset="0"/>
                        <a:buChar char="•"/>
                      </a:pPr>
                      <a:r>
                        <a:rPr lang="nb-NO" sz="1200" b="1" dirty="0" smtClean="0"/>
                        <a:t>Tore Haugen</a:t>
                      </a:r>
                      <a:endParaRPr lang="nb-NO" sz="1200" b="1" dirty="0"/>
                    </a:p>
                  </a:txBody>
                  <a:tcPr>
                    <a:lnT w="12700" cap="flat" cmpd="sng" algn="ctr">
                      <a:solidFill>
                        <a:schemeClr val="tx1"/>
                      </a:solidFill>
                      <a:prstDash val="dash"/>
                      <a:round/>
                      <a:headEnd type="none" w="med" len="med"/>
                      <a:tailEnd type="none" w="med" len="med"/>
                    </a:lnT>
                    <a:solidFill>
                      <a:srgbClr val="FFFF00"/>
                    </a:solidFill>
                  </a:tcPr>
                </a:tc>
                <a:tc>
                  <a:txBody>
                    <a:bodyPr/>
                    <a:lstStyle/>
                    <a:p>
                      <a:pPr>
                        <a:buFont typeface="Arial" pitchFamily="34" charset="0"/>
                        <a:buChar char="•"/>
                      </a:pPr>
                      <a:r>
                        <a:rPr lang="nb-NO" sz="1200" b="1" dirty="0" smtClean="0"/>
                        <a:t>Lars Arne Raanes</a:t>
                      </a:r>
                    </a:p>
                    <a:p>
                      <a:pPr>
                        <a:buFont typeface="Arial" pitchFamily="34" charset="0"/>
                        <a:buChar char="•"/>
                      </a:pPr>
                      <a:r>
                        <a:rPr lang="nb-NO" sz="1200" b="1" dirty="0" smtClean="0"/>
                        <a:t>Liss Mari Solem</a:t>
                      </a:r>
                      <a:endParaRPr lang="nb-NO" sz="1200" b="1" dirty="0"/>
                    </a:p>
                  </a:txBody>
                  <a:tcPr>
                    <a:lnT w="12700" cap="flat" cmpd="sng" algn="ctr">
                      <a:solidFill>
                        <a:schemeClr val="tx1"/>
                      </a:solidFill>
                      <a:prstDash val="dash"/>
                      <a:round/>
                      <a:headEnd type="none" w="med" len="med"/>
                      <a:tailEnd type="none" w="med" len="med"/>
                    </a:lnT>
                    <a:solidFill>
                      <a:srgbClr val="FFFF00"/>
                    </a:solidFill>
                  </a:tcPr>
                </a:tc>
                <a:tc vMerge="1">
                  <a:txBody>
                    <a:bodyPr/>
                    <a:lstStyle/>
                    <a:p>
                      <a:pPr algn="l"/>
                      <a:endParaRPr lang="nb-NO" sz="1200" b="1" dirty="0"/>
                    </a:p>
                  </a:txBody>
                  <a:tcPr anchor="ctr">
                    <a:lnT w="12700" cap="flat" cmpd="sng" algn="ctr">
                      <a:noFill/>
                      <a:prstDash val="solid"/>
                      <a:round/>
                      <a:headEnd type="none" w="med" len="med"/>
                      <a:tailEnd type="none" w="med" len="med"/>
                    </a:lnT>
                    <a:solidFill>
                      <a:schemeClr val="bg1"/>
                    </a:solidFill>
                  </a:tcPr>
                </a:tc>
                <a:tc vMerge="1">
                  <a:txBody>
                    <a:bodyPr/>
                    <a:lstStyle/>
                    <a:p>
                      <a:endParaRPr lang="nb-NO"/>
                    </a:p>
                  </a:txBody>
                  <a:tcPr/>
                </a:tc>
              </a:tr>
              <a:tr h="959890">
                <a:tc rowSpan="2">
                  <a:txBody>
                    <a:bodyPr/>
                    <a:lstStyle/>
                    <a:p>
                      <a:pPr algn="ctr"/>
                      <a:r>
                        <a:rPr lang="nb-NO" sz="1200" b="1" dirty="0" smtClean="0"/>
                        <a:t>GÅRD</a:t>
                      </a:r>
                      <a:endParaRPr lang="nb-NO" sz="1200" b="1" dirty="0"/>
                    </a:p>
                  </a:txBody>
                  <a:tcPr anchor="ctr">
                    <a:lnR w="12700" cmpd="sng">
                      <a:noFill/>
                    </a:lnR>
                    <a:solidFill>
                      <a:schemeClr val="bg1"/>
                    </a:solidFill>
                  </a:tcPr>
                </a:tc>
                <a:tc>
                  <a:txBody>
                    <a:bodyPr/>
                    <a:lstStyle/>
                    <a:p>
                      <a:pPr algn="ctr"/>
                      <a:r>
                        <a:rPr lang="nb-NO" sz="1200" b="1" dirty="0" smtClean="0"/>
                        <a:t>Rød</a:t>
                      </a:r>
                      <a:endParaRPr lang="nb-NO" sz="1200" b="1" dirty="0"/>
                    </a:p>
                  </a:txBody>
                  <a:tcPr anchor="ctr">
                    <a:lnL w="12700" cmpd="sng">
                      <a:noFill/>
                    </a:lnL>
                    <a:lnB w="12700" cap="flat" cmpd="sng" algn="ctr">
                      <a:solidFill>
                        <a:schemeClr val="tx1"/>
                      </a:solidFill>
                      <a:prstDash val="dash"/>
                      <a:round/>
                      <a:headEnd type="none" w="med" len="med"/>
                      <a:tailEnd type="none" w="med" len="med"/>
                    </a:lnB>
                    <a:solidFill>
                      <a:schemeClr val="bg1"/>
                    </a:solidFill>
                  </a:tcPr>
                </a:tc>
                <a:tc>
                  <a:txBody>
                    <a:bodyPr/>
                    <a:lstStyle/>
                    <a:p>
                      <a:pPr>
                        <a:buFont typeface="Arial" pitchFamily="34" charset="0"/>
                        <a:buChar char="•"/>
                      </a:pPr>
                      <a:endParaRPr lang="nb-NO" sz="1200" b="1" dirty="0"/>
                    </a:p>
                  </a:txBody>
                  <a:tcPr>
                    <a:lnB w="12700" cap="flat" cmpd="sng" algn="ctr">
                      <a:solidFill>
                        <a:schemeClr val="tx1"/>
                      </a:solidFill>
                      <a:prstDash val="dash"/>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solidFill>
                        <a:schemeClr val="tx1"/>
                      </a:solidFill>
                      <a:prstDash val="solid"/>
                      <a:round/>
                      <a:headEnd type="none" w="med" len="med"/>
                      <a:tailEnd type="none" w="med" len="med"/>
                    </a:lnBlToTr>
                    <a:solidFill>
                      <a:schemeClr val="bg1"/>
                    </a:solidFill>
                  </a:tcPr>
                </a:tc>
                <a:tc>
                  <a:txBody>
                    <a:bodyPr/>
                    <a:lstStyle/>
                    <a:p>
                      <a:pPr marL="0" indent="0">
                        <a:buFontTx/>
                        <a:buNone/>
                      </a:pPr>
                      <a:r>
                        <a:rPr lang="nb-NO" sz="1200" b="1" dirty="0" smtClean="0"/>
                        <a:t>-Per K Øien</a:t>
                      </a:r>
                    </a:p>
                    <a:p>
                      <a:pPr marL="0" indent="0">
                        <a:buFontTx/>
                        <a:buNone/>
                      </a:pPr>
                      <a:r>
                        <a:rPr lang="nb-NO" sz="1200" b="1" dirty="0" smtClean="0"/>
                        <a:t>-Gunn Nesset</a:t>
                      </a:r>
                    </a:p>
                    <a:p>
                      <a:pPr marL="0" indent="0">
                        <a:buFontTx/>
                        <a:buNone/>
                      </a:pPr>
                      <a:r>
                        <a:rPr lang="nb-NO" sz="1200" b="1" dirty="0" smtClean="0"/>
                        <a:t>-</a:t>
                      </a:r>
                      <a:r>
                        <a:rPr lang="nb-NO" sz="1200" b="1" dirty="0" err="1" smtClean="0"/>
                        <a:t>Siggen</a:t>
                      </a:r>
                      <a:r>
                        <a:rPr lang="nb-NO" sz="1200" b="1" dirty="0" smtClean="0"/>
                        <a:t> Skaret</a:t>
                      </a:r>
                    </a:p>
                    <a:p>
                      <a:pPr marL="0" indent="0">
                        <a:buFontTx/>
                        <a:buNone/>
                      </a:pPr>
                      <a:r>
                        <a:rPr lang="nb-NO" sz="1200" b="1" dirty="0" smtClean="0"/>
                        <a:t>-Ole G </a:t>
                      </a:r>
                      <a:r>
                        <a:rPr lang="nb-NO" sz="1200" b="1" dirty="0" err="1" smtClean="0"/>
                        <a:t>Utstrand</a:t>
                      </a:r>
                      <a:endParaRPr lang="nb-NO" sz="1200" b="1" dirty="0" smtClean="0"/>
                    </a:p>
                  </a:txBody>
                  <a:tcPr>
                    <a:lnB w="12700" cap="flat" cmpd="sng" algn="ctr">
                      <a:solidFill>
                        <a:schemeClr val="tx1"/>
                      </a:solidFill>
                      <a:prstDash val="dash"/>
                      <a:round/>
                      <a:headEnd type="none" w="med" len="med"/>
                      <a:tailEnd type="none" w="med" len="med"/>
                    </a:lnB>
                    <a:solidFill>
                      <a:schemeClr val="accent2">
                        <a:lumMod val="40000"/>
                        <a:lumOff val="60000"/>
                      </a:schemeClr>
                    </a:solidFill>
                  </a:tcPr>
                </a:tc>
                <a:tc>
                  <a:txBody>
                    <a:bodyPr/>
                    <a:lstStyle/>
                    <a:p>
                      <a:pPr>
                        <a:buFont typeface="Arial" pitchFamily="34" charset="0"/>
                        <a:buChar char="•"/>
                      </a:pPr>
                      <a:r>
                        <a:rPr lang="nb-NO" sz="1200" b="1" dirty="0" smtClean="0"/>
                        <a:t>Hans Kristian Norset</a:t>
                      </a:r>
                    </a:p>
                    <a:p>
                      <a:pPr>
                        <a:buFont typeface="Arial" pitchFamily="34" charset="0"/>
                        <a:buChar char="•"/>
                      </a:pPr>
                      <a:r>
                        <a:rPr lang="nb-NO" sz="1200" b="1" dirty="0" smtClean="0"/>
                        <a:t>Haldis</a:t>
                      </a:r>
                      <a:r>
                        <a:rPr lang="nb-NO" sz="1200" b="1" baseline="0" dirty="0" smtClean="0"/>
                        <a:t> </a:t>
                      </a:r>
                      <a:r>
                        <a:rPr lang="nb-NO" sz="1200" b="1" baseline="0" dirty="0" err="1" smtClean="0"/>
                        <a:t>Kirkbak</a:t>
                      </a:r>
                      <a:endParaRPr lang="nb-NO" sz="1200" b="1" baseline="0" dirty="0" smtClean="0"/>
                    </a:p>
                    <a:p>
                      <a:pPr>
                        <a:buFont typeface="Arial" pitchFamily="34" charset="0"/>
                        <a:buChar char="•"/>
                      </a:pPr>
                      <a:r>
                        <a:rPr lang="nb-NO" sz="1200" b="1" baseline="0" dirty="0" smtClean="0"/>
                        <a:t>Vidar Hoff</a:t>
                      </a:r>
                      <a:endParaRPr lang="nb-NO" sz="1200" b="1" dirty="0"/>
                    </a:p>
                  </a:txBody>
                  <a:tcPr>
                    <a:lnB w="12700" cap="flat" cmpd="sng" algn="ctr">
                      <a:solidFill>
                        <a:schemeClr val="tx1"/>
                      </a:solidFill>
                      <a:prstDash val="dash"/>
                      <a:round/>
                      <a:headEnd type="none" w="med" len="med"/>
                      <a:tailEnd type="none" w="med" len="med"/>
                    </a:lnB>
                    <a:solidFill>
                      <a:schemeClr val="accent2">
                        <a:lumMod val="40000"/>
                        <a:lumOff val="60000"/>
                      </a:schemeClr>
                    </a:solidFill>
                  </a:tcPr>
                </a:tc>
                <a:tc rowSpan="2">
                  <a:txBody>
                    <a:bodyPr/>
                    <a:lstStyle/>
                    <a:p>
                      <a:pPr algn="ctr"/>
                      <a:r>
                        <a:rPr lang="nb-NO" sz="1200" b="1" i="1" dirty="0" smtClean="0"/>
                        <a:t>Ole Martin</a:t>
                      </a:r>
                      <a:endParaRPr lang="nb-NO" sz="1200" b="1" i="1" dirty="0"/>
                    </a:p>
                  </a:txBody>
                  <a:tcPr anchor="ctr">
                    <a:solidFill>
                      <a:schemeClr val="bg1"/>
                    </a:solidFill>
                  </a:tcPr>
                </a:tc>
                <a:tc vMerge="1">
                  <a:txBody>
                    <a:bodyPr/>
                    <a:lstStyle/>
                    <a:p>
                      <a:pPr algn="ctr"/>
                      <a:endParaRPr lang="nb-NO" sz="1200" b="1" dirty="0"/>
                    </a:p>
                  </a:txBody>
                  <a:tcPr anchor="ctr">
                    <a:solidFill>
                      <a:schemeClr val="bg1"/>
                    </a:solidFill>
                  </a:tcPr>
                </a:tc>
              </a:tr>
              <a:tr h="785364">
                <a:tc vMerge="1">
                  <a:txBody>
                    <a:bodyPr/>
                    <a:lstStyle/>
                    <a:p>
                      <a:endParaRPr lang="nb-NO" dirty="0"/>
                    </a:p>
                  </a:txBody>
                  <a:tcPr/>
                </a:tc>
                <a:tc>
                  <a:txBody>
                    <a:bodyPr/>
                    <a:lstStyle/>
                    <a:p>
                      <a:pPr algn="ctr"/>
                      <a:r>
                        <a:rPr lang="nb-NO" sz="1200" b="1" dirty="0" smtClean="0"/>
                        <a:t>Gul</a:t>
                      </a:r>
                      <a:endParaRPr lang="nb-NO" sz="1200" b="1" dirty="0"/>
                    </a:p>
                  </a:txBody>
                  <a:tcPr anchor="ctr">
                    <a:lnL w="12700" cmpd="sng">
                      <a:noFill/>
                    </a:lnL>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Font typeface="Arial" pitchFamily="34" charset="0"/>
                        <a:buChar char="•"/>
                      </a:pPr>
                      <a:r>
                        <a:rPr lang="nb-NO" sz="1200" b="1" dirty="0" smtClean="0"/>
                        <a:t>Ole M. Hågård</a:t>
                      </a:r>
                    </a:p>
                    <a:p>
                      <a:pPr>
                        <a:buFont typeface="Arial" pitchFamily="34" charset="0"/>
                        <a:buChar char="•"/>
                      </a:pPr>
                      <a:r>
                        <a:rPr lang="nb-NO" sz="1200" b="1" dirty="0" smtClean="0"/>
                        <a:t>Helge Berre</a:t>
                      </a:r>
                    </a:p>
                    <a:p>
                      <a:pPr>
                        <a:buFont typeface="Arial" pitchFamily="34" charset="0"/>
                        <a:buChar char="•"/>
                      </a:pPr>
                      <a:r>
                        <a:rPr lang="nb-NO" sz="1200" b="1" dirty="0" smtClean="0"/>
                        <a:t>Snorre Hoff</a:t>
                      </a:r>
                    </a:p>
                    <a:p>
                      <a:pPr>
                        <a:buFont typeface="Arial" pitchFamily="34" charset="0"/>
                        <a:buChar char="•"/>
                      </a:pPr>
                      <a:endParaRPr lang="nb-NO" sz="1200" b="1" dirty="0"/>
                    </a:p>
                  </a:txBody>
                  <a:tcP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buFont typeface="Arial" pitchFamily="34" charset="0"/>
                        <a:buChar char="•"/>
                      </a:pPr>
                      <a:r>
                        <a:rPr lang="nb-NO" sz="1200" b="1" dirty="0" smtClean="0"/>
                        <a:t>Steinar Kjørsvik</a:t>
                      </a:r>
                      <a:endParaRPr lang="nb-NO" sz="1200" b="1" dirty="0"/>
                    </a:p>
                  </a:txBody>
                  <a:tcP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buFont typeface="Arial" pitchFamily="34" charset="0"/>
                        <a:buChar char="•"/>
                      </a:pPr>
                      <a:r>
                        <a:rPr lang="nb-NO" sz="1200" b="1" dirty="0" smtClean="0"/>
                        <a:t>Wenche </a:t>
                      </a:r>
                      <a:r>
                        <a:rPr lang="nb-NO" sz="1200" b="1" dirty="0" err="1" smtClean="0"/>
                        <a:t>Risvik</a:t>
                      </a:r>
                      <a:endParaRPr lang="nb-NO" sz="1200" b="1" dirty="0"/>
                    </a:p>
                  </a:txBody>
                  <a:tcP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endParaRPr lang="nb-NO" sz="1200" dirty="0"/>
                    </a:p>
                  </a:txBody>
                  <a:tcPr/>
                </a:tc>
                <a:tc vMerge="1">
                  <a:txBody>
                    <a:bodyPr/>
                    <a:lstStyle/>
                    <a:p>
                      <a:endParaRPr lang="nb-NO"/>
                    </a:p>
                  </a:txBody>
                  <a:tcPr/>
                </a:tc>
              </a:tr>
              <a:tr h="120018">
                <a:tc gridSpan="2">
                  <a:txBody>
                    <a:bodyPr/>
                    <a:lstStyle/>
                    <a:p>
                      <a:pPr algn="ctr"/>
                      <a:endParaRPr lang="nb-NO" sz="1200" b="1" dirty="0"/>
                    </a:p>
                  </a:txBody>
                  <a:tcPr anchor="ctr">
                    <a:solidFill>
                      <a:schemeClr val="bg1"/>
                    </a:solidFill>
                  </a:tcPr>
                </a:tc>
                <a:tc hMerge="1">
                  <a:txBody>
                    <a:bodyPr/>
                    <a:lstStyle/>
                    <a:p>
                      <a:pPr algn="ctr"/>
                      <a:endParaRPr lang="nb-NO" sz="1200" dirty="0"/>
                    </a:p>
                  </a:txBody>
                  <a:tcPr anchor="ctr">
                    <a:lnL w="12700" cmpd="sng">
                      <a:noFill/>
                    </a:lnL>
                    <a:lnT w="12700" cap="flat" cmpd="sng" algn="ctr">
                      <a:solidFill>
                        <a:schemeClr val="tx1"/>
                      </a:solidFill>
                      <a:prstDash val="solid"/>
                      <a:round/>
                      <a:headEnd type="none" w="med" len="med"/>
                      <a:tailEnd type="none" w="med" len="med"/>
                    </a:lnT>
                    <a:solidFill>
                      <a:schemeClr val="bg1"/>
                    </a:solidFill>
                  </a:tcPr>
                </a:tc>
                <a:tc gridSpan="3">
                  <a:txBody>
                    <a:bodyPr/>
                    <a:lstStyle/>
                    <a:p>
                      <a:pPr algn="l">
                        <a:buFont typeface="Arial" pitchFamily="34" charset="0"/>
                        <a:buChar char="•"/>
                      </a:pPr>
                      <a:endParaRPr lang="nb-NO" sz="1200" b="1" i="1" dirty="0"/>
                    </a:p>
                  </a:txBody>
                  <a:tcPr>
                    <a:lnT w="12700" cap="flat" cmpd="sng" algn="ctr">
                      <a:solidFill>
                        <a:schemeClr val="tx1"/>
                      </a:solidFill>
                      <a:prstDash val="solid"/>
                      <a:round/>
                      <a:headEnd type="none" w="med" len="med"/>
                      <a:tailEnd type="none" w="med" len="med"/>
                    </a:lnT>
                    <a:solidFill>
                      <a:schemeClr val="bg1"/>
                    </a:solidFill>
                  </a:tcPr>
                </a:tc>
                <a:tc hMerge="1">
                  <a:txBody>
                    <a:bodyPr/>
                    <a:lstStyle/>
                    <a:p>
                      <a:endParaRPr lang="nb-NO" sz="1200" dirty="0"/>
                    </a:p>
                  </a:txBody>
                  <a:tcPr>
                    <a:lnT w="12700" cap="flat" cmpd="sng" algn="ctr">
                      <a:solidFill>
                        <a:schemeClr val="tx1"/>
                      </a:solidFill>
                      <a:prstDash val="solid"/>
                      <a:round/>
                      <a:headEnd type="none" w="med" len="med"/>
                      <a:tailEnd type="none" w="med" len="med"/>
                    </a:lnT>
                    <a:solidFill>
                      <a:schemeClr val="bg1"/>
                    </a:solidFill>
                  </a:tcPr>
                </a:tc>
                <a:tc hMerge="1">
                  <a:txBody>
                    <a:bodyPr/>
                    <a:lstStyle/>
                    <a:p>
                      <a:endParaRPr lang="nb-NO" sz="1200" dirty="0"/>
                    </a:p>
                  </a:txBody>
                  <a:tcPr>
                    <a:lnT w="12700" cap="flat" cmpd="sng" algn="ctr">
                      <a:solidFill>
                        <a:schemeClr val="tx1"/>
                      </a:solidFill>
                      <a:prstDash val="solid"/>
                      <a:round/>
                      <a:headEnd type="none" w="med" len="med"/>
                      <a:tailEnd type="none" w="med" len="med"/>
                    </a:lnT>
                    <a:solidFill>
                      <a:schemeClr val="bg1"/>
                    </a:solidFill>
                  </a:tcPr>
                </a:tc>
                <a:tc>
                  <a:txBody>
                    <a:bodyPr/>
                    <a:lstStyle/>
                    <a:p>
                      <a:pPr algn="ctr"/>
                      <a:endParaRPr lang="nb-NO" sz="1200" b="1" dirty="0"/>
                    </a:p>
                  </a:txBody>
                  <a:tcPr anchor="ctr">
                    <a:solidFill>
                      <a:schemeClr val="bg1"/>
                    </a:solidFill>
                  </a:tcPr>
                </a:tc>
                <a:tc>
                  <a:txBody>
                    <a:bodyPr/>
                    <a:lstStyle/>
                    <a:p>
                      <a:pPr algn="l"/>
                      <a:endParaRPr lang="nb-NO" sz="1200" b="1" baseline="0" dirty="0" smtClean="0"/>
                    </a:p>
                  </a:txBody>
                  <a:tcPr anchor="ctr">
                    <a:solidFill>
                      <a:schemeClr val="bg1"/>
                    </a:solidFill>
                  </a:tcPr>
                </a:tc>
              </a:tr>
            </a:tbl>
          </a:graphicData>
        </a:graphic>
      </p:graphicFrame>
      <p:cxnSp>
        <p:nvCxnSpPr>
          <p:cNvPr id="7" name="Rett pil 6"/>
          <p:cNvCxnSpPr/>
          <p:nvPr/>
        </p:nvCxnSpPr>
        <p:spPr>
          <a:xfrm>
            <a:off x="1133244" y="1124744"/>
            <a:ext cx="288032" cy="0"/>
          </a:xfrm>
          <a:prstGeom prst="straightConnector1">
            <a:avLst/>
          </a:prstGeom>
          <a:ln w="4762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Rett pil 8"/>
          <p:cNvCxnSpPr/>
          <p:nvPr/>
        </p:nvCxnSpPr>
        <p:spPr>
          <a:xfrm>
            <a:off x="634645" y="1556792"/>
            <a:ext cx="0" cy="360040"/>
          </a:xfrm>
          <a:prstGeom prst="straightConnector1">
            <a:avLst/>
          </a:prstGeom>
          <a:ln w="4762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tt pil 10"/>
          <p:cNvCxnSpPr/>
          <p:nvPr/>
        </p:nvCxnSpPr>
        <p:spPr>
          <a:xfrm>
            <a:off x="7380312" y="1844824"/>
            <a:ext cx="0" cy="288032"/>
          </a:xfrm>
          <a:prstGeom prst="straightConnector1">
            <a:avLst/>
          </a:prstGeom>
          <a:ln w="4762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tt pil 11"/>
          <p:cNvCxnSpPr/>
          <p:nvPr/>
        </p:nvCxnSpPr>
        <p:spPr>
          <a:xfrm flipH="1">
            <a:off x="6840252" y="1664804"/>
            <a:ext cx="360040" cy="0"/>
          </a:xfrm>
          <a:prstGeom prst="straightConnector1">
            <a:avLst/>
          </a:prstGeom>
          <a:ln w="4762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Ellipse 16"/>
          <p:cNvSpPr/>
          <p:nvPr/>
        </p:nvSpPr>
        <p:spPr>
          <a:xfrm>
            <a:off x="1547664" y="1196752"/>
            <a:ext cx="1512168" cy="7200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8" name="Ellipse 17"/>
          <p:cNvSpPr/>
          <p:nvPr/>
        </p:nvSpPr>
        <p:spPr>
          <a:xfrm>
            <a:off x="3203848" y="1196752"/>
            <a:ext cx="1656184" cy="7200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9" name="Ellipse 18"/>
          <p:cNvSpPr/>
          <p:nvPr/>
        </p:nvSpPr>
        <p:spPr>
          <a:xfrm>
            <a:off x="5004048" y="1196752"/>
            <a:ext cx="1656184" cy="7200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1" name="Ellipse 20"/>
          <p:cNvSpPr/>
          <p:nvPr/>
        </p:nvSpPr>
        <p:spPr>
          <a:xfrm>
            <a:off x="6732240" y="2420888"/>
            <a:ext cx="1224136"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3" name="Ellipse 22"/>
          <p:cNvSpPr/>
          <p:nvPr/>
        </p:nvSpPr>
        <p:spPr>
          <a:xfrm>
            <a:off x="6732240" y="4140941"/>
            <a:ext cx="1224135"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cxnSp>
        <p:nvCxnSpPr>
          <p:cNvPr id="24" name="Rett pil 23"/>
          <p:cNvCxnSpPr/>
          <p:nvPr/>
        </p:nvCxnSpPr>
        <p:spPr>
          <a:xfrm>
            <a:off x="1134444" y="1697886"/>
            <a:ext cx="0" cy="360040"/>
          </a:xfrm>
          <a:prstGeom prst="straightConnector1">
            <a:avLst/>
          </a:prstGeom>
          <a:ln w="4762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025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323528" y="332657"/>
            <a:ext cx="8352928" cy="720079"/>
          </a:xfrm>
        </p:spPr>
        <p:txBody>
          <a:bodyPr>
            <a:noAutofit/>
          </a:bodyPr>
          <a:lstStyle/>
          <a:p>
            <a:pPr algn="ctr"/>
            <a:r>
              <a:rPr lang="nb-NO" sz="3600" b="1" i="1" u="sng" dirty="0" smtClean="0">
                <a:solidFill>
                  <a:schemeClr val="tx1"/>
                </a:solidFill>
              </a:rPr>
              <a:t>Styret i Støygruppa Ørland  (8-er’n)</a:t>
            </a:r>
            <a:endParaRPr lang="nb-NO" sz="3600" b="1" i="1" u="sng" dirty="0">
              <a:solidFill>
                <a:schemeClr val="tx1"/>
              </a:solidFill>
            </a:endParaRPr>
          </a:p>
        </p:txBody>
      </p:sp>
      <p:sp>
        <p:nvSpPr>
          <p:cNvPr id="3" name="Undertittel 2"/>
          <p:cNvSpPr>
            <a:spLocks noGrp="1"/>
          </p:cNvSpPr>
          <p:nvPr>
            <p:ph type="subTitle" idx="1"/>
          </p:nvPr>
        </p:nvSpPr>
        <p:spPr>
          <a:xfrm>
            <a:off x="0" y="1196752"/>
            <a:ext cx="9144000" cy="5112568"/>
          </a:xfrm>
        </p:spPr>
        <p:txBody>
          <a:bodyPr>
            <a:normAutofit fontScale="85000" lnSpcReduction="10000"/>
          </a:bodyPr>
          <a:lstStyle/>
          <a:p>
            <a:pPr algn="l"/>
            <a:r>
              <a:rPr lang="nb-NO" sz="1900" b="1" i="1" dirty="0" smtClean="0">
                <a:solidFill>
                  <a:schemeClr val="tx1"/>
                </a:solidFill>
              </a:rPr>
              <a:t>Støygruppa Ørland har som mandat å ivareta interessene til de som ønsker dette i forhold til de utfordringer innbyggerne får med den nye kampflybasen </a:t>
            </a:r>
            <a:r>
              <a:rPr lang="nb-NO" sz="1900" b="1" i="1" dirty="0" err="1" smtClean="0">
                <a:solidFill>
                  <a:schemeClr val="tx1"/>
                </a:solidFill>
              </a:rPr>
              <a:t>ift</a:t>
            </a:r>
            <a:r>
              <a:rPr lang="nb-NO" sz="1900" b="1" i="1" dirty="0" smtClean="0">
                <a:solidFill>
                  <a:schemeClr val="tx1"/>
                </a:solidFill>
              </a:rPr>
              <a:t> jagerfly.</a:t>
            </a:r>
          </a:p>
          <a:p>
            <a:pPr algn="l"/>
            <a:r>
              <a:rPr lang="nb-NO" sz="1900" b="1" i="1" dirty="0" smtClean="0">
                <a:solidFill>
                  <a:schemeClr val="tx1"/>
                </a:solidFill>
              </a:rPr>
              <a:t>Støygruppa Ørland vil arbeide tett og konstruktivt sammen med Forsvarsbygg og kommunen.</a:t>
            </a:r>
          </a:p>
          <a:p>
            <a:pPr algn="l"/>
            <a:r>
              <a:rPr lang="nb-NO" sz="1900" b="1" i="1" dirty="0" smtClean="0">
                <a:solidFill>
                  <a:schemeClr val="tx1"/>
                </a:solidFill>
              </a:rPr>
              <a:t>Masse møter internt, med advokater, takstmenn, Forsvarsbygg og politikere på alle nivå.</a:t>
            </a:r>
          </a:p>
          <a:p>
            <a:r>
              <a:rPr lang="nb-NO" sz="2000" dirty="0" smtClean="0">
                <a:solidFill>
                  <a:schemeClr val="tx1"/>
                </a:solidFill>
              </a:rPr>
              <a:t> </a:t>
            </a:r>
          </a:p>
          <a:p>
            <a:pPr algn="l"/>
            <a:r>
              <a:rPr lang="nb-NO" sz="2000" dirty="0" smtClean="0">
                <a:solidFill>
                  <a:schemeClr val="tx1"/>
                </a:solidFill>
              </a:rPr>
              <a:t>Leder      :  </a:t>
            </a:r>
            <a:r>
              <a:rPr lang="nb-NO" sz="2000" b="1" dirty="0" smtClean="0">
                <a:solidFill>
                  <a:schemeClr val="tx1"/>
                </a:solidFill>
              </a:rPr>
              <a:t>Hans Kristian Norset </a:t>
            </a:r>
            <a:r>
              <a:rPr lang="nb-NO" sz="2000" dirty="0" smtClean="0">
                <a:solidFill>
                  <a:schemeClr val="tx1"/>
                </a:solidFill>
              </a:rPr>
              <a:t>(</a:t>
            </a:r>
            <a:r>
              <a:rPr lang="nb-NO" sz="2000" dirty="0" smtClean="0">
                <a:solidFill>
                  <a:schemeClr val="tx1"/>
                </a:solidFill>
                <a:hlinkClick r:id="rId2"/>
              </a:rPr>
              <a:t>norset@fosen-transport.no</a:t>
            </a:r>
            <a:r>
              <a:rPr lang="nb-NO" sz="2000" dirty="0" smtClean="0">
                <a:solidFill>
                  <a:schemeClr val="tx1"/>
                </a:solidFill>
              </a:rPr>
              <a:t>) </a:t>
            </a:r>
            <a:r>
              <a:rPr lang="nb-NO" sz="2000" dirty="0" err="1" smtClean="0">
                <a:solidFill>
                  <a:srgbClr val="002060"/>
                </a:solidFill>
              </a:rPr>
              <a:t>mob</a:t>
            </a:r>
            <a:r>
              <a:rPr lang="nb-NO" sz="2000" dirty="0" smtClean="0">
                <a:solidFill>
                  <a:srgbClr val="002060"/>
                </a:solidFill>
              </a:rPr>
              <a:t>: 917 17 000</a:t>
            </a:r>
          </a:p>
          <a:p>
            <a:pPr algn="l"/>
            <a:r>
              <a:rPr lang="nb-NO" sz="2000" dirty="0" smtClean="0">
                <a:solidFill>
                  <a:schemeClr val="tx1"/>
                </a:solidFill>
              </a:rPr>
              <a:t>Nestleder:  </a:t>
            </a:r>
            <a:r>
              <a:rPr lang="nb-NO" sz="2000" b="1" dirty="0" smtClean="0">
                <a:solidFill>
                  <a:schemeClr val="tx1"/>
                </a:solidFill>
              </a:rPr>
              <a:t>Edgar Alsaker</a:t>
            </a:r>
          </a:p>
          <a:p>
            <a:pPr algn="l"/>
            <a:r>
              <a:rPr lang="nb-NO" sz="2000" dirty="0" err="1" smtClean="0">
                <a:solidFill>
                  <a:schemeClr val="tx1"/>
                </a:solidFill>
              </a:rPr>
              <a:t>Styremedl</a:t>
            </a:r>
            <a:r>
              <a:rPr lang="nb-NO" sz="2000" dirty="0" smtClean="0">
                <a:solidFill>
                  <a:schemeClr val="tx1"/>
                </a:solidFill>
              </a:rPr>
              <a:t>: </a:t>
            </a:r>
            <a:r>
              <a:rPr lang="nb-NO" sz="2000" b="1" dirty="0" smtClean="0">
                <a:solidFill>
                  <a:schemeClr val="tx1"/>
                </a:solidFill>
              </a:rPr>
              <a:t>Ole Martin Hågård </a:t>
            </a:r>
            <a:r>
              <a:rPr lang="nb-NO" sz="2000" dirty="0" smtClean="0">
                <a:solidFill>
                  <a:schemeClr val="tx1"/>
                </a:solidFill>
              </a:rPr>
              <a:t>(leder landbruk)</a:t>
            </a:r>
          </a:p>
          <a:p>
            <a:pPr algn="l"/>
            <a:r>
              <a:rPr lang="nb-NO" sz="2000" dirty="0" err="1" smtClean="0">
                <a:solidFill>
                  <a:schemeClr val="tx1"/>
                </a:solidFill>
              </a:rPr>
              <a:t>Styremedl</a:t>
            </a:r>
            <a:r>
              <a:rPr lang="nb-NO" sz="2000" dirty="0" smtClean="0">
                <a:solidFill>
                  <a:schemeClr val="tx1"/>
                </a:solidFill>
              </a:rPr>
              <a:t>: </a:t>
            </a:r>
            <a:r>
              <a:rPr lang="nb-NO" sz="2000" b="1" dirty="0" smtClean="0">
                <a:solidFill>
                  <a:schemeClr val="tx1"/>
                </a:solidFill>
              </a:rPr>
              <a:t>Lars Raanes </a:t>
            </a:r>
            <a:r>
              <a:rPr lang="nb-NO" sz="2000" dirty="0" smtClean="0">
                <a:solidFill>
                  <a:schemeClr val="tx1"/>
                </a:solidFill>
              </a:rPr>
              <a:t>(leder bolig)</a:t>
            </a:r>
          </a:p>
          <a:p>
            <a:pPr algn="l"/>
            <a:r>
              <a:rPr lang="nb-NO" sz="2000" dirty="0" err="1" smtClean="0">
                <a:solidFill>
                  <a:schemeClr val="tx1"/>
                </a:solidFill>
              </a:rPr>
              <a:t>Styremedl</a:t>
            </a:r>
            <a:r>
              <a:rPr lang="nb-NO" sz="2000" dirty="0" smtClean="0">
                <a:solidFill>
                  <a:schemeClr val="tx1"/>
                </a:solidFill>
              </a:rPr>
              <a:t>: </a:t>
            </a:r>
            <a:r>
              <a:rPr lang="nb-NO" sz="2000" b="1" dirty="0" smtClean="0">
                <a:solidFill>
                  <a:schemeClr val="tx1"/>
                </a:solidFill>
              </a:rPr>
              <a:t>Vidar Hoff</a:t>
            </a:r>
          </a:p>
          <a:p>
            <a:pPr algn="l"/>
            <a:r>
              <a:rPr lang="nb-NO" sz="2000" dirty="0" err="1" smtClean="0">
                <a:solidFill>
                  <a:schemeClr val="tx1"/>
                </a:solidFill>
              </a:rPr>
              <a:t>Styremedl</a:t>
            </a:r>
            <a:r>
              <a:rPr lang="nb-NO" sz="2000" dirty="0" smtClean="0">
                <a:solidFill>
                  <a:schemeClr val="tx1"/>
                </a:solidFill>
              </a:rPr>
              <a:t>: </a:t>
            </a:r>
            <a:r>
              <a:rPr lang="nb-NO" sz="2000" b="1" dirty="0" smtClean="0">
                <a:solidFill>
                  <a:schemeClr val="tx1"/>
                </a:solidFill>
              </a:rPr>
              <a:t>Arnstein Mikkelhaug</a:t>
            </a:r>
          </a:p>
          <a:p>
            <a:pPr algn="l"/>
            <a:r>
              <a:rPr lang="nb-NO" sz="2000" dirty="0" err="1" smtClean="0">
                <a:solidFill>
                  <a:schemeClr val="tx1"/>
                </a:solidFill>
              </a:rPr>
              <a:t>Styremedl</a:t>
            </a:r>
            <a:r>
              <a:rPr lang="nb-NO" sz="2000" dirty="0" smtClean="0">
                <a:solidFill>
                  <a:schemeClr val="tx1"/>
                </a:solidFill>
              </a:rPr>
              <a:t>: </a:t>
            </a:r>
            <a:r>
              <a:rPr lang="nb-NO" sz="2000" b="1" dirty="0" smtClean="0">
                <a:solidFill>
                  <a:schemeClr val="tx1"/>
                </a:solidFill>
              </a:rPr>
              <a:t>Stein Eriksen</a:t>
            </a:r>
          </a:p>
          <a:p>
            <a:pPr algn="l"/>
            <a:r>
              <a:rPr lang="nb-NO" sz="2000" dirty="0" err="1" smtClean="0">
                <a:solidFill>
                  <a:schemeClr val="tx1"/>
                </a:solidFill>
              </a:rPr>
              <a:t>Styremedl</a:t>
            </a:r>
            <a:r>
              <a:rPr lang="nb-NO" sz="2000" dirty="0" smtClean="0">
                <a:solidFill>
                  <a:schemeClr val="tx1"/>
                </a:solidFill>
              </a:rPr>
              <a:t>: </a:t>
            </a:r>
            <a:r>
              <a:rPr lang="nb-NO" sz="2000" b="1" dirty="0" smtClean="0">
                <a:solidFill>
                  <a:schemeClr val="tx1"/>
                </a:solidFill>
              </a:rPr>
              <a:t>Haldis Kirkbak</a:t>
            </a:r>
          </a:p>
          <a:p>
            <a:pPr algn="l"/>
            <a:endParaRPr lang="nb-NO" sz="2000" dirty="0" smtClean="0">
              <a:solidFill>
                <a:schemeClr val="tx1"/>
              </a:solidFill>
            </a:endParaRPr>
          </a:p>
          <a:p>
            <a:pPr algn="l"/>
            <a:endParaRPr lang="nb-NO" sz="2000" dirty="0" smtClean="0">
              <a:solidFill>
                <a:schemeClr val="tx1"/>
              </a:solidFill>
            </a:endParaRPr>
          </a:p>
          <a:p>
            <a:pPr algn="l"/>
            <a:endParaRPr lang="nb-NO" sz="2000" dirty="0" smtClean="0">
              <a:solidFill>
                <a:schemeClr val="tx1"/>
              </a:solidFill>
            </a:endParaRPr>
          </a:p>
          <a:p>
            <a:pPr algn="l">
              <a:buFontTx/>
              <a:buChar char="-"/>
            </a:pPr>
            <a:r>
              <a:rPr lang="nb-NO" sz="2000" dirty="0" smtClean="0">
                <a:solidFill>
                  <a:schemeClr val="tx1"/>
                </a:solidFill>
              </a:rPr>
              <a:t>- Mer info finnes </a:t>
            </a:r>
            <a:r>
              <a:rPr lang="nb-NO" sz="2000" dirty="0" smtClean="0">
                <a:solidFill>
                  <a:srgbClr val="002060"/>
                </a:solidFill>
              </a:rPr>
              <a:t>på </a:t>
            </a:r>
            <a:r>
              <a:rPr lang="nb-NO" sz="2000" dirty="0" smtClean="0">
                <a:solidFill>
                  <a:srgbClr val="002060"/>
                </a:solidFill>
                <a:hlinkClick r:id="rId3"/>
              </a:rPr>
              <a:t>www.ørlandstøy.no</a:t>
            </a:r>
            <a:r>
              <a:rPr lang="nb-NO" sz="2000" dirty="0" smtClean="0">
                <a:solidFill>
                  <a:srgbClr val="002060"/>
                </a:solidFill>
              </a:rPr>
              <a:t> eller </a:t>
            </a:r>
            <a:r>
              <a:rPr lang="nb-NO" sz="2000" u="sng" dirty="0" smtClean="0">
                <a:solidFill>
                  <a:srgbClr val="002060"/>
                </a:solidFill>
              </a:rPr>
              <a:t>www.orlandstoy.no</a:t>
            </a:r>
          </a:p>
        </p:txBody>
      </p:sp>
    </p:spTree>
    <p:extLst>
      <p:ext uri="{BB962C8B-B14F-4D97-AF65-F5344CB8AC3E}">
        <p14:creationId xmlns:p14="http://schemas.microsoft.com/office/powerpoint/2010/main" val="613902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57200" y="1600200"/>
            <a:ext cx="8507288" cy="4525963"/>
          </a:xfrm>
        </p:spPr>
        <p:txBody>
          <a:bodyPr>
            <a:normAutofit fontScale="92500"/>
          </a:bodyPr>
          <a:lstStyle/>
          <a:p>
            <a:pPr marL="182563" lvl="0" indent="-182563" eaLnBrk="0" fontAlgn="base" hangingPunct="0">
              <a:spcAft>
                <a:spcPct val="0"/>
              </a:spcAft>
              <a:buClr>
                <a:srgbClr val="C1002B"/>
              </a:buClr>
              <a:buFont typeface="Wingdings" pitchFamily="2" charset="2"/>
              <a:buChar char="§"/>
            </a:pPr>
            <a:r>
              <a:rPr lang="nb-NO" sz="2200" b="1" i="1" kern="0" dirty="0">
                <a:latin typeface="Arial"/>
              </a:rPr>
              <a:t>Ingen boliger kommer innenfor en utvidelse av </a:t>
            </a:r>
            <a:r>
              <a:rPr lang="nb-NO" sz="2200" b="1" i="1" kern="0" dirty="0" smtClean="0">
                <a:latin typeface="Arial"/>
              </a:rPr>
              <a:t>basen, og ingen støyrammede vil bli tvangsflyttet av staten = bra !</a:t>
            </a:r>
          </a:p>
          <a:p>
            <a:pPr marL="182563" lvl="0" indent="-182563" eaLnBrk="0" fontAlgn="base" hangingPunct="0">
              <a:spcAft>
                <a:spcPct val="0"/>
              </a:spcAft>
              <a:buClr>
                <a:srgbClr val="C1002B"/>
              </a:buClr>
              <a:buFont typeface="Wingdings" pitchFamily="2" charset="2"/>
              <a:buChar char="§"/>
            </a:pPr>
            <a:endParaRPr lang="nb-NO" sz="2200" b="1" i="1" kern="0" dirty="0" smtClean="0">
              <a:latin typeface="Arial"/>
            </a:endParaRPr>
          </a:p>
          <a:p>
            <a:pPr marL="0" lvl="0" indent="0" eaLnBrk="0" fontAlgn="base" hangingPunct="0">
              <a:spcAft>
                <a:spcPct val="0"/>
              </a:spcAft>
              <a:buClr>
                <a:srgbClr val="C1002B"/>
              </a:buClr>
              <a:buNone/>
            </a:pPr>
            <a:r>
              <a:rPr lang="nb-NO" sz="2200" b="1" i="1" u="sng" kern="0" dirty="0">
                <a:solidFill>
                  <a:srgbClr val="FF0000"/>
                </a:solidFill>
                <a:latin typeface="Arial"/>
              </a:rPr>
              <a:t>M</a:t>
            </a:r>
            <a:r>
              <a:rPr lang="nb-NO" sz="2200" b="1" i="1" u="sng" kern="0" dirty="0" smtClean="0">
                <a:solidFill>
                  <a:srgbClr val="FF0000"/>
                </a:solidFill>
                <a:latin typeface="Arial"/>
              </a:rPr>
              <a:t>en :</a:t>
            </a:r>
            <a:endParaRPr lang="nb-NO" sz="2200" b="1" i="1" kern="0" dirty="0">
              <a:solidFill>
                <a:srgbClr val="FF0000"/>
              </a:solidFill>
              <a:latin typeface="Arial"/>
            </a:endParaRPr>
          </a:p>
          <a:p>
            <a:pPr marL="182563" lvl="0" indent="-182563" eaLnBrk="0" fontAlgn="base" hangingPunct="0">
              <a:spcAft>
                <a:spcPct val="0"/>
              </a:spcAft>
              <a:buClr>
                <a:srgbClr val="C1002B"/>
              </a:buClr>
              <a:buFont typeface="Wingdings" pitchFamily="2" charset="2"/>
              <a:buChar char="§"/>
            </a:pPr>
            <a:r>
              <a:rPr lang="nb-NO" sz="2200" b="1" i="1" kern="0" dirty="0" err="1">
                <a:latin typeface="Arial"/>
              </a:rPr>
              <a:t>Ca</a:t>
            </a:r>
            <a:r>
              <a:rPr lang="nb-NO" sz="2200" b="1" i="1" kern="0" dirty="0">
                <a:latin typeface="Arial"/>
              </a:rPr>
              <a:t> 180 </a:t>
            </a:r>
            <a:r>
              <a:rPr lang="nb-NO" sz="2200" b="1" i="1" kern="0" dirty="0" smtClean="0">
                <a:latin typeface="Arial"/>
              </a:rPr>
              <a:t>boliger kommer </a:t>
            </a:r>
            <a:r>
              <a:rPr lang="nb-NO" sz="2200" b="1" i="1" kern="0" dirty="0">
                <a:latin typeface="Arial"/>
              </a:rPr>
              <a:t>i rød </a:t>
            </a:r>
            <a:r>
              <a:rPr lang="nb-NO" sz="2200" b="1" i="1" kern="0" dirty="0" smtClean="0">
                <a:latin typeface="Arial"/>
              </a:rPr>
              <a:t>støy-sone </a:t>
            </a:r>
            <a:r>
              <a:rPr lang="nb-NO" sz="2200" b="1" i="1" kern="0" dirty="0">
                <a:latin typeface="Arial"/>
              </a:rPr>
              <a:t>(halvparten gårdsbruk</a:t>
            </a:r>
            <a:r>
              <a:rPr lang="nb-NO" sz="2200" b="1" i="1" kern="0" dirty="0" smtClean="0">
                <a:latin typeface="Arial"/>
              </a:rPr>
              <a:t>)</a:t>
            </a:r>
            <a:endParaRPr lang="nb-NO" sz="1800" b="1" i="1" kern="0" dirty="0">
              <a:latin typeface="Arial"/>
            </a:endParaRPr>
          </a:p>
          <a:p>
            <a:pPr marL="0" lvl="0" indent="0" eaLnBrk="0" fontAlgn="base" hangingPunct="0">
              <a:spcAft>
                <a:spcPct val="0"/>
              </a:spcAft>
              <a:buClr>
                <a:srgbClr val="C1002B"/>
              </a:buClr>
              <a:buNone/>
            </a:pPr>
            <a:endParaRPr lang="nb-NO" sz="2200" b="1" i="1" kern="0" dirty="0">
              <a:latin typeface="Arial"/>
            </a:endParaRPr>
          </a:p>
          <a:p>
            <a:pPr marL="182563" lvl="0" indent="-182563" eaLnBrk="0" fontAlgn="base" hangingPunct="0">
              <a:spcAft>
                <a:spcPct val="0"/>
              </a:spcAft>
              <a:buClr>
                <a:srgbClr val="C1002B"/>
              </a:buClr>
              <a:buFont typeface="Wingdings" pitchFamily="2" charset="2"/>
              <a:buChar char="§"/>
            </a:pPr>
            <a:r>
              <a:rPr lang="nb-NO" sz="2200" b="1" i="1" kern="0" dirty="0" err="1">
                <a:latin typeface="Arial"/>
              </a:rPr>
              <a:t>Ca</a:t>
            </a:r>
            <a:r>
              <a:rPr lang="nb-NO" sz="2200" b="1" i="1" kern="0" dirty="0">
                <a:latin typeface="Arial"/>
              </a:rPr>
              <a:t> </a:t>
            </a:r>
            <a:r>
              <a:rPr lang="nb-NO" sz="2200" b="1" i="1" kern="0" dirty="0" smtClean="0">
                <a:latin typeface="Arial"/>
              </a:rPr>
              <a:t>720 </a:t>
            </a:r>
            <a:r>
              <a:rPr lang="nb-NO" sz="2200" b="1" i="1" kern="0" dirty="0">
                <a:latin typeface="Arial"/>
              </a:rPr>
              <a:t>boliger i gul  </a:t>
            </a:r>
            <a:r>
              <a:rPr lang="nb-NO" sz="2200" b="1" i="1" kern="0" dirty="0" smtClean="0">
                <a:latin typeface="Arial"/>
              </a:rPr>
              <a:t>støy-sone</a:t>
            </a:r>
            <a:endParaRPr lang="nb-NO" sz="2200" b="1" i="1" kern="0" dirty="0">
              <a:latin typeface="Arial"/>
            </a:endParaRPr>
          </a:p>
          <a:p>
            <a:pPr marL="0" lvl="0" indent="0" eaLnBrk="0" fontAlgn="base" hangingPunct="0">
              <a:spcAft>
                <a:spcPct val="0"/>
              </a:spcAft>
              <a:buClr>
                <a:srgbClr val="C1002B"/>
              </a:buClr>
              <a:buNone/>
            </a:pPr>
            <a:r>
              <a:rPr lang="nb-NO" sz="2200" b="1" i="1" kern="0" dirty="0">
                <a:latin typeface="Arial"/>
              </a:rPr>
              <a:t> </a:t>
            </a:r>
          </a:p>
          <a:p>
            <a:pPr marL="182563" lvl="0" indent="-182563" eaLnBrk="0" fontAlgn="base" hangingPunct="0">
              <a:spcAft>
                <a:spcPct val="0"/>
              </a:spcAft>
              <a:buClr>
                <a:srgbClr val="C1002B"/>
              </a:buClr>
              <a:buFont typeface="Wingdings" pitchFamily="2" charset="2"/>
              <a:buChar char="§"/>
            </a:pPr>
            <a:r>
              <a:rPr lang="nb-NO" sz="2200" b="1" i="1" kern="0" dirty="0">
                <a:latin typeface="Arial"/>
              </a:rPr>
              <a:t>Mange veldrevne gårdsbruk </a:t>
            </a:r>
            <a:r>
              <a:rPr lang="nb-NO" sz="2200" b="1" i="1" kern="0" dirty="0" smtClean="0">
                <a:latin typeface="Arial"/>
              </a:rPr>
              <a:t>i rød sone kan </a:t>
            </a:r>
            <a:r>
              <a:rPr lang="nb-NO" sz="2200" b="1" i="1" kern="0" dirty="0">
                <a:latin typeface="Arial"/>
              </a:rPr>
              <a:t>få </a:t>
            </a:r>
            <a:r>
              <a:rPr lang="nb-NO" sz="2200" b="1" i="1" kern="0" dirty="0" smtClean="0">
                <a:latin typeface="Arial"/>
              </a:rPr>
              <a:t>driftsproblemer</a:t>
            </a:r>
          </a:p>
          <a:p>
            <a:pPr marL="182563" lvl="0" indent="-182563" eaLnBrk="0" fontAlgn="base" hangingPunct="0">
              <a:spcAft>
                <a:spcPct val="0"/>
              </a:spcAft>
              <a:buClr>
                <a:srgbClr val="C1002B"/>
              </a:buClr>
              <a:buFont typeface="Wingdings" pitchFamily="2" charset="2"/>
              <a:buChar char="§"/>
            </a:pPr>
            <a:endParaRPr lang="nb-NO" sz="2200" b="1" i="1" kern="0" dirty="0">
              <a:solidFill>
                <a:srgbClr val="FF0000"/>
              </a:solidFill>
              <a:latin typeface="Arial"/>
            </a:endParaRPr>
          </a:p>
          <a:p>
            <a:pPr marL="182563" lvl="0" indent="-182563" eaLnBrk="0" fontAlgn="base" hangingPunct="0">
              <a:spcAft>
                <a:spcPct val="0"/>
              </a:spcAft>
              <a:buClr>
                <a:srgbClr val="C1002B"/>
              </a:buClr>
              <a:buFont typeface="Wingdings" pitchFamily="2" charset="2"/>
              <a:buChar char="§"/>
            </a:pPr>
            <a:r>
              <a:rPr lang="nb-NO" sz="2200" b="1" i="1" u="sng" kern="0" dirty="0" smtClean="0">
                <a:solidFill>
                  <a:srgbClr val="FF0000"/>
                </a:solidFill>
                <a:latin typeface="Arial"/>
              </a:rPr>
              <a:t>Likevel:</a:t>
            </a:r>
            <a:endParaRPr lang="nb-NO" sz="2200" b="1" i="1" u="sng" kern="0" dirty="0">
              <a:solidFill>
                <a:srgbClr val="FF0000"/>
              </a:solidFill>
              <a:latin typeface="Arial"/>
            </a:endParaRPr>
          </a:p>
          <a:p>
            <a:pPr marL="182563" lvl="0" indent="-182563" eaLnBrk="0" fontAlgn="base" hangingPunct="0">
              <a:spcAft>
                <a:spcPct val="0"/>
              </a:spcAft>
              <a:buClr>
                <a:srgbClr val="C1002B"/>
              </a:buClr>
              <a:buFont typeface="Wingdings" pitchFamily="2" charset="2"/>
              <a:buChar char="§"/>
            </a:pPr>
            <a:r>
              <a:rPr lang="nb-NO" sz="1900" b="1" i="1" kern="0" dirty="0">
                <a:solidFill>
                  <a:srgbClr val="000000"/>
                </a:solidFill>
                <a:latin typeface="Arial"/>
              </a:rPr>
              <a:t>«888» av 900 støyberørte boliger ønsker </a:t>
            </a:r>
            <a:r>
              <a:rPr lang="nb-NO" sz="1900" b="1" i="1" kern="0" dirty="0" smtClean="0">
                <a:solidFill>
                  <a:srgbClr val="FF0000"/>
                </a:solidFill>
                <a:latin typeface="Arial"/>
              </a:rPr>
              <a:t>F-35 </a:t>
            </a:r>
            <a:r>
              <a:rPr lang="nb-NO" sz="1900" b="1" i="1" kern="0" dirty="0">
                <a:solidFill>
                  <a:srgbClr val="FF0000"/>
                </a:solidFill>
                <a:latin typeface="Arial"/>
              </a:rPr>
              <a:t>velkommen </a:t>
            </a:r>
            <a:r>
              <a:rPr lang="nb-NO" sz="1900" b="1" i="1" kern="0" dirty="0">
                <a:solidFill>
                  <a:srgbClr val="000000"/>
                </a:solidFill>
                <a:latin typeface="Arial"/>
              </a:rPr>
              <a:t>til Ørland !</a:t>
            </a:r>
          </a:p>
          <a:p>
            <a:endParaRPr lang="nb-NO" dirty="0"/>
          </a:p>
        </p:txBody>
      </p:sp>
      <p:sp>
        <p:nvSpPr>
          <p:cNvPr id="4" name="Tittel 1"/>
          <p:cNvSpPr>
            <a:spLocks noGrp="1"/>
          </p:cNvSpPr>
          <p:nvPr>
            <p:ph type="title"/>
          </p:nvPr>
        </p:nvSpPr>
        <p:spPr>
          <a:xfrm>
            <a:off x="457200" y="274638"/>
            <a:ext cx="8229600" cy="1143000"/>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3200" b="1" i="1" u="sng" strike="noStrike" kern="0" cap="none" spc="0" normalizeH="0" baseline="0" noProof="0" dirty="0" smtClean="0">
                <a:ln>
                  <a:noFill/>
                </a:ln>
                <a:solidFill>
                  <a:srgbClr val="000000"/>
                </a:solidFill>
                <a:effectLst/>
                <a:uLnTx/>
                <a:uFillTx/>
                <a:latin typeface="Arial"/>
              </a:rPr>
              <a:t>Resultatet </a:t>
            </a:r>
            <a:r>
              <a:rPr lang="nb-NO" sz="3200" i="1" u="sng" kern="0" dirty="0" smtClean="0">
                <a:solidFill>
                  <a:srgbClr val="000000"/>
                </a:solidFill>
                <a:effectLst/>
                <a:latin typeface="Arial"/>
              </a:rPr>
              <a:t>av</a:t>
            </a:r>
            <a:r>
              <a:rPr kumimoji="0" lang="nb-NO" sz="3200" b="1" i="1" u="sng" strike="noStrike" kern="0" cap="none" spc="0" normalizeH="0" baseline="0" noProof="0" dirty="0" smtClean="0">
                <a:ln>
                  <a:noFill/>
                </a:ln>
                <a:solidFill>
                  <a:srgbClr val="000000"/>
                </a:solidFill>
                <a:effectLst/>
                <a:uLnTx/>
                <a:uFillTx/>
                <a:latin typeface="Arial"/>
              </a:rPr>
              <a:t> støysonekart fra 2013</a:t>
            </a:r>
            <a:r>
              <a:rPr kumimoji="0" lang="nb-NO" sz="3200" b="1" i="1" u="sng" strike="noStrike" kern="0" cap="none" spc="0" normalizeH="0" noProof="0" dirty="0" smtClean="0">
                <a:ln>
                  <a:noFill/>
                </a:ln>
                <a:solidFill>
                  <a:srgbClr val="000000"/>
                </a:solidFill>
                <a:effectLst/>
                <a:uLnTx/>
                <a:uFillTx/>
                <a:latin typeface="Arial"/>
              </a:rPr>
              <a:t> </a:t>
            </a:r>
            <a:r>
              <a:rPr kumimoji="0" lang="nb-NO" sz="3200" b="1" i="1" u="sng" strike="noStrike" kern="0" cap="none" spc="0" normalizeH="0" baseline="0" noProof="0" dirty="0" smtClean="0">
                <a:ln>
                  <a:noFill/>
                </a:ln>
                <a:solidFill>
                  <a:srgbClr val="000000"/>
                </a:solidFill>
                <a:effectLst/>
                <a:uLnTx/>
                <a:uFillTx/>
                <a:latin typeface="Arial"/>
              </a:rPr>
              <a:t>:</a:t>
            </a:r>
            <a:endParaRPr kumimoji="0" lang="nb-NO" sz="3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37176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p:txBody>
          <a:bodyPr>
            <a:normAutofit/>
          </a:bodyPr>
          <a:lstStyle/>
          <a:p>
            <a:r>
              <a:rPr lang="nb-NO" dirty="0" smtClean="0"/>
              <a:t>En advokat fra begge sider deltar</a:t>
            </a:r>
          </a:p>
          <a:p>
            <a:r>
              <a:rPr lang="nb-NO" dirty="0" smtClean="0"/>
              <a:t>En takstmann fra begge sider deltar</a:t>
            </a:r>
          </a:p>
          <a:p>
            <a:r>
              <a:rPr lang="nb-NO" dirty="0" smtClean="0"/>
              <a:t>Takstbesøkene har vært gode prosesser</a:t>
            </a:r>
          </a:p>
          <a:p>
            <a:r>
              <a:rPr lang="nb-NO" dirty="0" smtClean="0"/>
              <a:t>Forhandlinger starter kanskje før påske</a:t>
            </a:r>
          </a:p>
          <a:p>
            <a:r>
              <a:rPr lang="nb-NO" dirty="0" smtClean="0"/>
              <a:t>Familier er svært spent/(nervøs)</a:t>
            </a:r>
          </a:p>
          <a:p>
            <a:r>
              <a:rPr lang="nb-NO" dirty="0" smtClean="0"/>
              <a:t>Mange ser frem til å bli ferdig ( føler press ) </a:t>
            </a:r>
          </a:p>
          <a:p>
            <a:r>
              <a:rPr lang="nb-NO" dirty="0" smtClean="0"/>
              <a:t>Kan vi risikere signeringer «for å bli ferdig»</a:t>
            </a:r>
          </a:p>
          <a:p>
            <a:r>
              <a:rPr lang="nb-NO" dirty="0" smtClean="0"/>
              <a:t>Vi håper/forventer at Staten ordner opp</a:t>
            </a:r>
          </a:p>
          <a:p>
            <a:r>
              <a:rPr lang="nb-NO" dirty="0" smtClean="0"/>
              <a:t>Trolig må vi ha masse hjelp…(også fra ØK)</a:t>
            </a:r>
          </a:p>
          <a:p>
            <a:endParaRPr lang="nb-NO" dirty="0" smtClean="0"/>
          </a:p>
          <a:p>
            <a:endParaRPr lang="nb-NO" dirty="0"/>
          </a:p>
        </p:txBody>
      </p:sp>
      <p:sp>
        <p:nvSpPr>
          <p:cNvPr id="3" name="Tittel 2"/>
          <p:cNvSpPr>
            <a:spLocks noGrp="1"/>
          </p:cNvSpPr>
          <p:nvPr>
            <p:ph type="title"/>
          </p:nvPr>
        </p:nvSpPr>
        <p:spPr/>
        <p:txBody>
          <a:bodyPr>
            <a:normAutofit fontScale="90000"/>
          </a:bodyPr>
          <a:lstStyle/>
          <a:p>
            <a:r>
              <a:rPr lang="nb-NO" sz="3600" i="1" u="sng" dirty="0" smtClean="0">
                <a:solidFill>
                  <a:schemeClr val="tx1"/>
                </a:solidFill>
              </a:rPr>
              <a:t>De første 15 boligene er nå taksert :</a:t>
            </a:r>
            <a:br>
              <a:rPr lang="nb-NO" sz="3600" i="1" u="sng" dirty="0" smtClean="0">
                <a:solidFill>
                  <a:schemeClr val="tx1"/>
                </a:solidFill>
              </a:rPr>
            </a:br>
            <a:r>
              <a:rPr lang="nb-NO" sz="2200" i="1" u="sng" dirty="0" smtClean="0">
                <a:solidFill>
                  <a:schemeClr val="tx1"/>
                </a:solidFill>
              </a:rPr>
              <a:t>(og resultatene kommer trolig i mars)</a:t>
            </a:r>
            <a:endParaRPr lang="nb-NO" sz="2200" i="1" u="sng" dirty="0">
              <a:solidFill>
                <a:schemeClr val="tx1"/>
              </a:solidFill>
            </a:endParaRPr>
          </a:p>
        </p:txBody>
      </p:sp>
    </p:spTree>
    <p:extLst>
      <p:ext uri="{BB962C8B-B14F-4D97-AF65-F5344CB8AC3E}">
        <p14:creationId xmlns:p14="http://schemas.microsoft.com/office/powerpoint/2010/main" val="22631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r>
              <a:rPr lang="nb-NO" dirty="0" smtClean="0"/>
              <a:t>Støy, </a:t>
            </a:r>
            <a:r>
              <a:rPr lang="nb-NO" sz="2400" dirty="0" smtClean="0"/>
              <a:t>( - av Jon Settemsdal, advokat  </a:t>
            </a:r>
            <a:r>
              <a:rPr lang="nb-NO" sz="2400" dirty="0" err="1" smtClean="0"/>
              <a:t>svw</a:t>
            </a:r>
            <a:r>
              <a:rPr lang="nb-NO" sz="2400" dirty="0" smtClean="0"/>
              <a:t> )</a:t>
            </a:r>
            <a:endParaRPr lang="nb-NO" sz="2400" dirty="0"/>
          </a:p>
        </p:txBody>
      </p:sp>
      <p:sp>
        <p:nvSpPr>
          <p:cNvPr id="5" name="Plassholder for innhold 4"/>
          <p:cNvSpPr>
            <a:spLocks noGrp="1"/>
          </p:cNvSpPr>
          <p:nvPr>
            <p:ph idx="1"/>
          </p:nvPr>
        </p:nvSpPr>
        <p:spPr/>
        <p:txBody>
          <a:bodyPr>
            <a:normAutofit/>
          </a:bodyPr>
          <a:lstStyle/>
          <a:p>
            <a:pPr marL="0" indent="0">
              <a:lnSpc>
                <a:spcPct val="80000"/>
              </a:lnSpc>
              <a:buNone/>
            </a:pPr>
            <a:r>
              <a:rPr lang="nb-NO" sz="1500" dirty="0" smtClean="0"/>
              <a:t>Utgangspunkt tas her i </a:t>
            </a:r>
            <a:r>
              <a:rPr lang="nb-NO" sz="1500" u="sng" dirty="0" smtClean="0"/>
              <a:t>utkastet</a:t>
            </a:r>
            <a:r>
              <a:rPr lang="nb-NO" sz="1500" dirty="0" smtClean="0"/>
              <a:t> til reguleringsbestemmelsene</a:t>
            </a:r>
          </a:p>
          <a:p>
            <a:pPr>
              <a:lnSpc>
                <a:spcPct val="80000"/>
              </a:lnSpc>
            </a:pPr>
            <a:endParaRPr lang="nb-NO" sz="1500" dirty="0"/>
          </a:p>
          <a:p>
            <a:pPr>
              <a:lnSpc>
                <a:spcPct val="80000"/>
              </a:lnSpc>
              <a:buClrTx/>
              <a:buFont typeface="Wingdings" panose="05000000000000000000" pitchFamily="2" charset="2"/>
              <a:buChar char="q"/>
            </a:pPr>
            <a:r>
              <a:rPr lang="nb-NO" sz="1500" dirty="0" smtClean="0"/>
              <a:t>30 </a:t>
            </a:r>
            <a:r>
              <a:rPr lang="nb-NO" sz="1500" dirty="0"/>
              <a:t>dB </a:t>
            </a:r>
            <a:r>
              <a:rPr lang="nb-NO" sz="1500" dirty="0" err="1"/>
              <a:t>vs</a:t>
            </a:r>
            <a:r>
              <a:rPr lang="nb-NO" sz="1500" dirty="0"/>
              <a:t> 35 dB innendørs</a:t>
            </a:r>
          </a:p>
          <a:p>
            <a:pPr>
              <a:lnSpc>
                <a:spcPct val="80000"/>
              </a:lnSpc>
              <a:buClrTx/>
              <a:buFont typeface="Wingdings" panose="05000000000000000000" pitchFamily="2" charset="2"/>
              <a:buChar char="q"/>
            </a:pPr>
            <a:r>
              <a:rPr lang="nb-NO" sz="1500" dirty="0"/>
              <a:t>30 dB medfører ingen kjente negative konsekvenser for beboerne</a:t>
            </a:r>
          </a:p>
          <a:p>
            <a:pPr>
              <a:lnSpc>
                <a:spcPct val="80000"/>
              </a:lnSpc>
              <a:buClrTx/>
              <a:buFont typeface="Wingdings" panose="05000000000000000000" pitchFamily="2" charset="2"/>
              <a:buChar char="q"/>
            </a:pPr>
            <a:r>
              <a:rPr lang="nb-NO" sz="1500" dirty="0"/>
              <a:t>Dyrere for </a:t>
            </a:r>
            <a:r>
              <a:rPr lang="nb-NO" sz="1500" dirty="0" smtClean="0"/>
              <a:t>tiltakshaver</a:t>
            </a:r>
          </a:p>
          <a:p>
            <a:pPr>
              <a:lnSpc>
                <a:spcPct val="80000"/>
              </a:lnSpc>
            </a:pPr>
            <a:endParaRPr lang="nb-NO" sz="1500" dirty="0"/>
          </a:p>
          <a:p>
            <a:pPr marL="0" indent="0">
              <a:lnSpc>
                <a:spcPct val="80000"/>
              </a:lnSpc>
              <a:buNone/>
            </a:pPr>
            <a:r>
              <a:rPr lang="nb-NO" sz="1500" dirty="0" smtClean="0"/>
              <a:t>Viktig at støysonene nå kommer på plass så raskt som mulig.</a:t>
            </a:r>
          </a:p>
          <a:p>
            <a:pPr marL="0" indent="0">
              <a:lnSpc>
                <a:spcPct val="80000"/>
              </a:lnSpc>
              <a:buNone/>
            </a:pPr>
            <a:endParaRPr lang="nb-NO" sz="1500" dirty="0"/>
          </a:p>
          <a:p>
            <a:pPr marL="0" indent="0">
              <a:lnSpc>
                <a:spcPct val="80000"/>
              </a:lnSpc>
              <a:buNone/>
            </a:pPr>
            <a:r>
              <a:rPr lang="nb-NO" sz="1500" dirty="0" smtClean="0"/>
              <a:t>Viktig at støyberegninger/punktberegninger nå frigis så raskt som mulig.</a:t>
            </a:r>
            <a:endParaRPr lang="nb-NO" sz="1500" dirty="0"/>
          </a:p>
        </p:txBody>
      </p:sp>
    </p:spTree>
    <p:extLst>
      <p:ext uri="{BB962C8B-B14F-4D97-AF65-F5344CB8AC3E}">
        <p14:creationId xmlns:p14="http://schemas.microsoft.com/office/powerpoint/2010/main" val="19335432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ainstrmSess">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130000" t="-95000" r="40000" b="21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F8DF079-A735-4558-9F5C-EB5A29D479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BrainstrmSess</Template>
  <TotalTime>0</TotalTime>
  <Words>2698</Words>
  <Application>Microsoft Office PowerPoint</Application>
  <PresentationFormat>Skjermfremvisning (4:3)</PresentationFormat>
  <Paragraphs>365</Paragraphs>
  <Slides>32</Slides>
  <Notes>10</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32</vt:i4>
      </vt:variant>
    </vt:vector>
  </HeadingPairs>
  <TitlesOfParts>
    <vt:vector size="40" baseType="lpstr">
      <vt:lpstr>Arial</vt:lpstr>
      <vt:lpstr>Calibri</vt:lpstr>
      <vt:lpstr>Lucida Sans Unicode</vt:lpstr>
      <vt:lpstr>Verdana</vt:lpstr>
      <vt:lpstr>Wingdings</vt:lpstr>
      <vt:lpstr>Wingdings 2</vt:lpstr>
      <vt:lpstr>Wingdings 3</vt:lpstr>
      <vt:lpstr>BrainstrmSess</vt:lpstr>
      <vt:lpstr>Informasjon til kommunestyret i Ørland fra Støygruppa Ørland fre 14. feb 2014</vt:lpstr>
      <vt:lpstr>Dagens presentasjon:</vt:lpstr>
      <vt:lpstr>Konklusjonen først :</vt:lpstr>
      <vt:lpstr>Bakgrunn til opprettelsen av Støygruppa Ørland: Infomøter i kretsene i 2012 om bl.a. gul- og rød støysone der Forsvarsbygg og ordfører oppfordret innbyggerne til å organisere seg.</vt:lpstr>
      <vt:lpstr>Tillitsvalgte fra ulike støyområder i Ørland</vt:lpstr>
      <vt:lpstr>Styret i Støygruppa Ørland  (8-er’n)</vt:lpstr>
      <vt:lpstr>Resultatet av støysonekart fra 2013 :</vt:lpstr>
      <vt:lpstr>De første 15 boligene er nå taksert : (og resultatene kommer trolig i mars)</vt:lpstr>
      <vt:lpstr>Støy, ( - av Jon Settemsdal, advokat  svw )</vt:lpstr>
      <vt:lpstr> Støy</vt:lpstr>
      <vt:lpstr> Støy </vt:lpstr>
      <vt:lpstr>Begrense riving av hus </vt:lpstr>
      <vt:lpstr> Begrense riving av hus 1 </vt:lpstr>
      <vt:lpstr>Begrense riving av hus, 2</vt:lpstr>
      <vt:lpstr>Begrense riving av hus, 3</vt:lpstr>
      <vt:lpstr>Jordavståelse</vt:lpstr>
      <vt:lpstr>Staten vil rive 110 boliger i Ørland  uten at det er nødvendig!  De som ønsker det  må få beholde sin bolig da ingen vet om jagerflystøy er et problem om 20-30 år !  Hva med de familier som ikke får erstatning slik at de kan bygge  tilsvarende bolig, og får økt gjeld ?</vt:lpstr>
      <vt:lpstr>«Utklipp» Adresseavisen 2013 : </vt:lpstr>
      <vt:lpstr>Fra utfordring til løsning:   Hvordan beholde huset  &amp;  unngå mer-gjeld:</vt:lpstr>
      <vt:lpstr>Kommunestyre 14.02.2014 (av husdyrbonde Karl Erik Sørensen i rød støysone) </vt:lpstr>
      <vt:lpstr>Kommunestyre 14.02.2014</vt:lpstr>
      <vt:lpstr>Kommunestyre 14.02.2014</vt:lpstr>
      <vt:lpstr>Kommunestyre 14.02.2014</vt:lpstr>
      <vt:lpstr>Kommunestyre 14.02.2014</vt:lpstr>
      <vt:lpstr>PowerPoint-presentasjon</vt:lpstr>
      <vt:lpstr>HKN: -Hele medie-Norge følger oss nøye…..</vt:lpstr>
      <vt:lpstr>        Økonomi for den enkelte som får huset sitt revet:   </vt:lpstr>
      <vt:lpstr>Økonomi  for andre med næring: ( Landbruk, barnehager, reiseliv mm.) </vt:lpstr>
      <vt:lpstr>   Økonomi -staten:   Får vi beholde huset så sparer staten flere 10-talls millioner kroner :  </vt:lpstr>
      <vt:lpstr>Skal vi heller bygge positivt omdømme? Prosjekt «F-35 – vår gode nabo» ?! </vt:lpstr>
      <vt:lpstr>Hvordan kan-/ vil du, bidra til at vi alle lykkes ?</vt:lpstr>
      <vt:lpstr>Til slutt : (våre forslag medfører altså:)</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2014-02-13T09:17:31Z</dcterms:created>
  <dcterms:modified xsi:type="dcterms:W3CDTF">2014-02-15T09:37:28Z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TC101671239990</vt:lpwstr>
  </property>
</Properties>
</file>